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Urbanist Light"/>
      <p:regular r:id="rId18"/>
      <p:bold r:id="rId19"/>
      <p:italic r:id="rId20"/>
      <p:boldItalic r:id="rId21"/>
    </p:embeddedFont>
    <p:embeddedFont>
      <p:font typeface="Roboto Condensed"/>
      <p:regular r:id="rId22"/>
      <p:bold r:id="rId23"/>
      <p:italic r:id="rId24"/>
      <p:boldItalic r:id="rId25"/>
    </p:embeddedFont>
    <p:embeddedFont>
      <p:font typeface="Urbanist"/>
      <p:regular r:id="rId26"/>
      <p:bold r:id="rId27"/>
      <p:italic r:id="rId28"/>
      <p:boldItalic r:id="rId29"/>
    </p:embeddedFont>
    <p:embeddedFont>
      <p:font typeface="Roboto Condensed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rbanistLight-italic.fntdata"/><Relationship Id="rId22" Type="http://schemas.openxmlformats.org/officeDocument/2006/relationships/font" Target="fonts/RobotoCondensed-regular.fntdata"/><Relationship Id="rId21" Type="http://schemas.openxmlformats.org/officeDocument/2006/relationships/font" Target="fonts/UrbanistLight-boldItalic.fntdata"/><Relationship Id="rId24" Type="http://schemas.openxmlformats.org/officeDocument/2006/relationships/font" Target="fonts/RobotoCondensed-italic.fntdata"/><Relationship Id="rId23" Type="http://schemas.openxmlformats.org/officeDocument/2006/relationships/font" Target="fonts/RobotoCondense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rbanist-regular.fntdata"/><Relationship Id="rId25" Type="http://schemas.openxmlformats.org/officeDocument/2006/relationships/font" Target="fonts/RobotoCondensed-boldItalic.fntdata"/><Relationship Id="rId28" Type="http://schemas.openxmlformats.org/officeDocument/2006/relationships/font" Target="fonts/Urbanist-italic.fntdata"/><Relationship Id="rId27" Type="http://schemas.openxmlformats.org/officeDocument/2006/relationships/font" Target="fonts/Urbanis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rbanis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CondensedLight-bold.fntdata"/><Relationship Id="rId30" Type="http://schemas.openxmlformats.org/officeDocument/2006/relationships/font" Target="fonts/RobotoCondensedLight-regular.fntdata"/><Relationship Id="rId11" Type="http://schemas.openxmlformats.org/officeDocument/2006/relationships/slide" Target="slides/slide6.xml"/><Relationship Id="rId33" Type="http://schemas.openxmlformats.org/officeDocument/2006/relationships/font" Target="fonts/RobotoCondensedLight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CondensedLigh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UrbanistLight-bold.fntdata"/><Relationship Id="rId18" Type="http://schemas.openxmlformats.org/officeDocument/2006/relationships/font" Target="fonts/UrbanistLight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c2800c3249_0_27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c2800c3249_0_27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10c9bbfca61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10c9bbfca61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0c9bbfca61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0c9bbfca61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0c9bbfca6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0c9bbfca6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c2800c3249_0_27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c2800c3249_0_27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0c9bbfca6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0c9bbfca6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0c9bbfca6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0c9bbfca6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bc255d793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bc255d793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0c9bbfca61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0c9bbfca61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0c9bbfca6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0c9bbfca6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0c9bbfca61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0c9bbfca61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5700" y="535000"/>
            <a:ext cx="4209000" cy="2403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48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Font typeface="Urbanist"/>
              <a:buNone/>
              <a:defRPr sz="6000">
                <a:solidFill>
                  <a:srgbClr val="191919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6245" y="3133325"/>
            <a:ext cx="42078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None/>
              <a:defRPr sz="18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1" name="Google Shape;11;p2"/>
          <p:cNvSpPr/>
          <p:nvPr>
            <p:ph idx="2" type="pic"/>
          </p:nvPr>
        </p:nvSpPr>
        <p:spPr>
          <a:xfrm>
            <a:off x="5125726" y="535000"/>
            <a:ext cx="4027500" cy="4074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715100" y="611200"/>
            <a:ext cx="6576000" cy="15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Font typeface="Urbanist"/>
              <a:buNone/>
              <a:defRPr sz="9600"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Font typeface="Urbanist"/>
              <a:buNone/>
              <a:defRPr sz="9600"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Font typeface="Urbanist"/>
              <a:buNone/>
              <a:defRPr sz="9600"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Font typeface="Urbanist"/>
              <a:buNone/>
              <a:defRPr sz="9600"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Font typeface="Urbanist"/>
              <a:buNone/>
              <a:defRPr sz="9600"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Font typeface="Urbanist"/>
              <a:buNone/>
              <a:defRPr sz="9600"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Font typeface="Urbanist"/>
              <a:buNone/>
              <a:defRPr sz="9600"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Font typeface="Urbanist"/>
              <a:buNone/>
              <a:defRPr sz="9600"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Font typeface="Urbanist"/>
              <a:buNone/>
              <a:defRPr sz="9600"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subTitle"/>
          </p:nvPr>
        </p:nvSpPr>
        <p:spPr>
          <a:xfrm>
            <a:off x="715100" y="2383825"/>
            <a:ext cx="65760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55" name="Google Shape;55;p11"/>
          <p:cNvSpPr/>
          <p:nvPr>
            <p:ph idx="2" type="pic"/>
          </p:nvPr>
        </p:nvSpPr>
        <p:spPr>
          <a:xfrm>
            <a:off x="-22550" y="2928050"/>
            <a:ext cx="7715400" cy="223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hasCustomPrompt="1" idx="2" type="title"/>
          </p:nvPr>
        </p:nvSpPr>
        <p:spPr>
          <a:xfrm>
            <a:off x="825825" y="1353450"/>
            <a:ext cx="597300" cy="5934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720000" y="2391053"/>
            <a:ext cx="2923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3" type="subTitle"/>
          </p:nvPr>
        </p:nvSpPr>
        <p:spPr>
          <a:xfrm>
            <a:off x="720000" y="1889950"/>
            <a:ext cx="29262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62" name="Google Shape;62;p13"/>
          <p:cNvSpPr/>
          <p:nvPr>
            <p:ph idx="4" type="pic"/>
          </p:nvPr>
        </p:nvSpPr>
        <p:spPr>
          <a:xfrm>
            <a:off x="8424000" y="-18403"/>
            <a:ext cx="801300" cy="5189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3" name="Google Shape;63;p13"/>
          <p:cNvCxnSpPr/>
          <p:nvPr/>
        </p:nvCxnSpPr>
        <p:spPr>
          <a:xfrm>
            <a:off x="488675" y="1429650"/>
            <a:ext cx="0" cy="3175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13"/>
          <p:cNvSpPr txBox="1"/>
          <p:nvPr>
            <p:ph hasCustomPrompt="1" idx="5" type="title"/>
          </p:nvPr>
        </p:nvSpPr>
        <p:spPr>
          <a:xfrm>
            <a:off x="4677825" y="1353450"/>
            <a:ext cx="597300" cy="5934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idx="6" type="subTitle"/>
          </p:nvPr>
        </p:nvSpPr>
        <p:spPr>
          <a:xfrm>
            <a:off x="4572000" y="2391052"/>
            <a:ext cx="2923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7" type="subTitle"/>
          </p:nvPr>
        </p:nvSpPr>
        <p:spPr>
          <a:xfrm>
            <a:off x="4572000" y="1889950"/>
            <a:ext cx="29262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hasCustomPrompt="1" idx="8" type="title"/>
          </p:nvPr>
        </p:nvSpPr>
        <p:spPr>
          <a:xfrm>
            <a:off x="825825" y="3082750"/>
            <a:ext cx="597300" cy="5934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idx="9" type="subTitle"/>
          </p:nvPr>
        </p:nvSpPr>
        <p:spPr>
          <a:xfrm>
            <a:off x="720000" y="4120353"/>
            <a:ext cx="2923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13" type="subTitle"/>
          </p:nvPr>
        </p:nvSpPr>
        <p:spPr>
          <a:xfrm>
            <a:off x="720000" y="3619250"/>
            <a:ext cx="29262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hasCustomPrompt="1" idx="14" type="title"/>
          </p:nvPr>
        </p:nvSpPr>
        <p:spPr>
          <a:xfrm>
            <a:off x="4677825" y="3082750"/>
            <a:ext cx="597300" cy="5934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Condensed"/>
              <a:buNone/>
              <a:defRPr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/>
          <p:nvPr>
            <p:ph idx="15" type="subTitle"/>
          </p:nvPr>
        </p:nvSpPr>
        <p:spPr>
          <a:xfrm>
            <a:off x="4572000" y="4120350"/>
            <a:ext cx="2923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16" type="subTitle"/>
          </p:nvPr>
        </p:nvSpPr>
        <p:spPr>
          <a:xfrm>
            <a:off x="4572000" y="3619248"/>
            <a:ext cx="29262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_2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75" name="Google Shape;75;p14"/>
          <p:cNvSpPr/>
          <p:nvPr/>
        </p:nvSpPr>
        <p:spPr>
          <a:xfrm>
            <a:off x="1758325" y="4709325"/>
            <a:ext cx="7410000" cy="48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 rot="-5400000">
            <a:off x="8776050" y="4823186"/>
            <a:ext cx="204300" cy="226800"/>
          </a:xfrm>
          <a:prstGeom prst="flowChartDelay">
            <a:avLst/>
          </a:prstGeom>
          <a:solidFill>
            <a:srgbClr val="FFFFFF">
              <a:alpha val="697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>
            <p:ph idx="2" type="pic"/>
          </p:nvPr>
        </p:nvSpPr>
        <p:spPr>
          <a:xfrm>
            <a:off x="-51250" y="4417225"/>
            <a:ext cx="1896000" cy="773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_2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720000" y="445025"/>
            <a:ext cx="678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0" name="Google Shape;80;p15"/>
          <p:cNvSpPr/>
          <p:nvPr>
            <p:ph idx="2" type="pic"/>
          </p:nvPr>
        </p:nvSpPr>
        <p:spPr>
          <a:xfrm>
            <a:off x="7773300" y="-9201"/>
            <a:ext cx="1411800" cy="5161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2_1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8269100" y="-10246"/>
            <a:ext cx="920100" cy="3015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type="title"/>
          </p:nvPr>
        </p:nvSpPr>
        <p:spPr>
          <a:xfrm>
            <a:off x="720000" y="445025"/>
            <a:ext cx="75492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4" name="Google Shape;84;p16"/>
          <p:cNvSpPr/>
          <p:nvPr>
            <p:ph idx="2" type="pic"/>
          </p:nvPr>
        </p:nvSpPr>
        <p:spPr>
          <a:xfrm>
            <a:off x="8269100" y="2995852"/>
            <a:ext cx="920100" cy="2166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85" name="Google Shape;85;p16"/>
          <p:cNvCxnSpPr/>
          <p:nvPr/>
        </p:nvCxnSpPr>
        <p:spPr>
          <a:xfrm>
            <a:off x="714500" y="4837100"/>
            <a:ext cx="47028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BLANK_1_2_1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8" name="Google Shape;88;p17"/>
          <p:cNvSpPr/>
          <p:nvPr>
            <p:ph idx="2" type="pic"/>
          </p:nvPr>
        </p:nvSpPr>
        <p:spPr>
          <a:xfrm>
            <a:off x="1541600" y="4445425"/>
            <a:ext cx="7641300" cy="7404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89" name="Google Shape;89;p17"/>
          <p:cNvCxnSpPr/>
          <p:nvPr/>
        </p:nvCxnSpPr>
        <p:spPr>
          <a:xfrm rot="10800000">
            <a:off x="490601" y="1665500"/>
            <a:ext cx="0" cy="2261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0" name="Google Shape;90;p17"/>
          <p:cNvGrpSpPr/>
          <p:nvPr/>
        </p:nvGrpSpPr>
        <p:grpSpPr>
          <a:xfrm>
            <a:off x="-33126" y="4441621"/>
            <a:ext cx="1610762" cy="1042131"/>
            <a:chOff x="-33126" y="4441455"/>
            <a:chExt cx="1574701" cy="1018800"/>
          </a:xfrm>
        </p:grpSpPr>
        <p:sp>
          <p:nvSpPr>
            <p:cNvPr id="91" name="Google Shape;91;p17"/>
            <p:cNvSpPr/>
            <p:nvPr/>
          </p:nvSpPr>
          <p:spPr>
            <a:xfrm>
              <a:off x="-33125" y="4445425"/>
              <a:ext cx="1574700" cy="740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7"/>
            <p:cNvSpPr/>
            <p:nvPr/>
          </p:nvSpPr>
          <p:spPr>
            <a:xfrm rot="-5400000">
              <a:off x="22974" y="4385355"/>
              <a:ext cx="1018800" cy="11310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715100" y="1434350"/>
            <a:ext cx="36147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hasCustomPrompt="1" idx="2" type="title"/>
          </p:nvPr>
        </p:nvSpPr>
        <p:spPr>
          <a:xfrm>
            <a:off x="802300" y="535000"/>
            <a:ext cx="861900" cy="85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Font typeface="Roboto Condensed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6" name="Google Shape;96;p18"/>
          <p:cNvSpPr txBox="1"/>
          <p:nvPr>
            <p:ph idx="1" type="subTitle"/>
          </p:nvPr>
        </p:nvSpPr>
        <p:spPr>
          <a:xfrm>
            <a:off x="715100" y="2526026"/>
            <a:ext cx="3614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97" name="Google Shape;97;p18"/>
          <p:cNvSpPr/>
          <p:nvPr>
            <p:ph idx="3" type="pic"/>
          </p:nvPr>
        </p:nvSpPr>
        <p:spPr>
          <a:xfrm>
            <a:off x="4145000" y="-157"/>
            <a:ext cx="44775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98" name="Google Shape;98;p18"/>
          <p:cNvGrpSpPr/>
          <p:nvPr/>
        </p:nvGrpSpPr>
        <p:grpSpPr>
          <a:xfrm>
            <a:off x="8566875" y="-11495"/>
            <a:ext cx="5192100" cy="5166490"/>
            <a:chOff x="8566875" y="-11495"/>
            <a:chExt cx="5192100" cy="5166490"/>
          </a:xfrm>
        </p:grpSpPr>
        <p:sp>
          <p:nvSpPr>
            <p:cNvPr id="99" name="Google Shape;99;p18"/>
            <p:cNvSpPr/>
            <p:nvPr/>
          </p:nvSpPr>
          <p:spPr>
            <a:xfrm>
              <a:off x="8566875" y="-11495"/>
              <a:ext cx="625200" cy="516649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8"/>
            <p:cNvSpPr/>
            <p:nvPr/>
          </p:nvSpPr>
          <p:spPr>
            <a:xfrm rot="-5400000">
              <a:off x="9207225" y="603239"/>
              <a:ext cx="3911400" cy="51921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8"/>
            <p:cNvSpPr/>
            <p:nvPr/>
          </p:nvSpPr>
          <p:spPr>
            <a:xfrm rot="-5400000">
              <a:off x="8778674" y="161920"/>
              <a:ext cx="201603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1984875" y="343081"/>
            <a:ext cx="36147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04" name="Google Shape;104;p19"/>
          <p:cNvSpPr txBox="1"/>
          <p:nvPr>
            <p:ph hasCustomPrompt="1" idx="2" type="title"/>
          </p:nvPr>
        </p:nvSpPr>
        <p:spPr>
          <a:xfrm>
            <a:off x="802300" y="535000"/>
            <a:ext cx="861900" cy="85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Font typeface="Roboto Condensed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" name="Google Shape;105;p19"/>
          <p:cNvSpPr txBox="1"/>
          <p:nvPr>
            <p:ph idx="1" type="subTitle"/>
          </p:nvPr>
        </p:nvSpPr>
        <p:spPr>
          <a:xfrm>
            <a:off x="1984875" y="1184885"/>
            <a:ext cx="3614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06" name="Google Shape;106;p19"/>
          <p:cNvSpPr/>
          <p:nvPr>
            <p:ph idx="3" type="pic"/>
          </p:nvPr>
        </p:nvSpPr>
        <p:spPr>
          <a:xfrm>
            <a:off x="0" y="2364725"/>
            <a:ext cx="8566500" cy="2778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07" name="Google Shape;107;p19"/>
          <p:cNvGrpSpPr/>
          <p:nvPr/>
        </p:nvGrpSpPr>
        <p:grpSpPr>
          <a:xfrm>
            <a:off x="8566875" y="-1601080"/>
            <a:ext cx="7506600" cy="6818283"/>
            <a:chOff x="8566875" y="-1619483"/>
            <a:chExt cx="7506600" cy="6818283"/>
          </a:xfrm>
        </p:grpSpPr>
        <p:sp>
          <p:nvSpPr>
            <p:cNvPr id="108" name="Google Shape;108;p19"/>
            <p:cNvSpPr/>
            <p:nvPr/>
          </p:nvSpPr>
          <p:spPr>
            <a:xfrm>
              <a:off x="8566875" y="-36800"/>
              <a:ext cx="625200" cy="5235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9"/>
            <p:cNvSpPr/>
            <p:nvPr/>
          </p:nvSpPr>
          <p:spPr>
            <a:xfrm rot="-5400000">
              <a:off x="8938725" y="-1991333"/>
              <a:ext cx="6762900" cy="75066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/>
          <p:nvPr/>
        </p:nvSpPr>
        <p:spPr>
          <a:xfrm>
            <a:off x="8244275" y="-18553"/>
            <a:ext cx="947700" cy="218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/>
          <p:nvPr/>
        </p:nvSpPr>
        <p:spPr>
          <a:xfrm rot="-5400000">
            <a:off x="8428175" y="187250"/>
            <a:ext cx="579900" cy="573000"/>
          </a:xfrm>
          <a:prstGeom prst="flowChartDelay">
            <a:avLst/>
          </a:prstGeom>
          <a:solidFill>
            <a:srgbClr val="FFFFFF">
              <a:alpha val="697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type="title"/>
          </p:nvPr>
        </p:nvSpPr>
        <p:spPr>
          <a:xfrm>
            <a:off x="802300" y="3088719"/>
            <a:ext cx="36147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14" name="Google Shape;114;p20"/>
          <p:cNvSpPr txBox="1"/>
          <p:nvPr>
            <p:ph hasCustomPrompt="1" idx="2" type="title"/>
          </p:nvPr>
        </p:nvSpPr>
        <p:spPr>
          <a:xfrm>
            <a:off x="802300" y="2158088"/>
            <a:ext cx="861900" cy="85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Font typeface="Roboto Condensed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5" name="Google Shape;115;p20"/>
          <p:cNvSpPr txBox="1"/>
          <p:nvPr>
            <p:ph idx="1" type="subTitle"/>
          </p:nvPr>
        </p:nvSpPr>
        <p:spPr>
          <a:xfrm>
            <a:off x="802300" y="3930522"/>
            <a:ext cx="3614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16" name="Google Shape;116;p20"/>
          <p:cNvSpPr/>
          <p:nvPr>
            <p:ph idx="3" type="pic"/>
          </p:nvPr>
        </p:nvSpPr>
        <p:spPr>
          <a:xfrm>
            <a:off x="4223375" y="-150"/>
            <a:ext cx="40209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715100" y="1428333"/>
            <a:ext cx="4185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802017" y="535000"/>
            <a:ext cx="861900" cy="85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Roboto Condensed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715100" y="2529116"/>
            <a:ext cx="41856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6" name="Google Shape;16;p3"/>
          <p:cNvSpPr/>
          <p:nvPr>
            <p:ph idx="3" type="pic"/>
          </p:nvPr>
        </p:nvSpPr>
        <p:spPr>
          <a:xfrm>
            <a:off x="5432259" y="-18400"/>
            <a:ext cx="3734700" cy="3259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2_1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1"/>
          <p:cNvGrpSpPr/>
          <p:nvPr/>
        </p:nvGrpSpPr>
        <p:grpSpPr>
          <a:xfrm>
            <a:off x="3441275" y="3128425"/>
            <a:ext cx="2663526" cy="3174300"/>
            <a:chOff x="3441275" y="3128425"/>
            <a:chExt cx="2663526" cy="3174300"/>
          </a:xfrm>
        </p:grpSpPr>
        <p:sp>
          <p:nvSpPr>
            <p:cNvPr id="119" name="Google Shape;119;p21"/>
            <p:cNvSpPr/>
            <p:nvPr/>
          </p:nvSpPr>
          <p:spPr>
            <a:xfrm>
              <a:off x="3445601" y="3128425"/>
              <a:ext cx="2659200" cy="203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 rot="-5400000">
              <a:off x="3563075" y="3761125"/>
              <a:ext cx="2419800" cy="26634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Google Shape;121;p21"/>
          <p:cNvSpPr/>
          <p:nvPr>
            <p:ph idx="2" type="pic"/>
          </p:nvPr>
        </p:nvSpPr>
        <p:spPr>
          <a:xfrm>
            <a:off x="6104800" y="150"/>
            <a:ext cx="3039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1"/>
          <p:cNvSpPr txBox="1"/>
          <p:nvPr>
            <p:ph type="title"/>
          </p:nvPr>
        </p:nvSpPr>
        <p:spPr>
          <a:xfrm>
            <a:off x="1984875" y="724081"/>
            <a:ext cx="36147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hasCustomPrompt="1" idx="3" type="title"/>
          </p:nvPr>
        </p:nvSpPr>
        <p:spPr>
          <a:xfrm>
            <a:off x="802300" y="916000"/>
            <a:ext cx="861900" cy="85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Font typeface="Roboto Condensed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4" name="Google Shape;124;p21"/>
          <p:cNvSpPr txBox="1"/>
          <p:nvPr>
            <p:ph idx="1" type="subTitle"/>
          </p:nvPr>
        </p:nvSpPr>
        <p:spPr>
          <a:xfrm>
            <a:off x="1984875" y="1565885"/>
            <a:ext cx="3614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2199754" y="2381475"/>
            <a:ext cx="6227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Font typeface="Urbanist"/>
              <a:buNone/>
              <a:defRPr sz="2400"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Urbanist Light"/>
              <a:buNone/>
              <a:defRPr sz="3000"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Urbanist Light"/>
              <a:buNone/>
              <a:defRPr sz="3000"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Urbanist Light"/>
              <a:buNone/>
              <a:defRPr sz="3000"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Urbanist Light"/>
              <a:buNone/>
              <a:defRPr sz="3000"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Urbanist Light"/>
              <a:buNone/>
              <a:defRPr sz="3000"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Urbanist Light"/>
              <a:buNone/>
              <a:defRPr sz="3000"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Urbanist Light"/>
              <a:buNone/>
              <a:defRPr sz="3000"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Urbanist Light"/>
              <a:buNone/>
              <a:defRPr sz="3000"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27" name="Google Shape;127;p22"/>
          <p:cNvSpPr txBox="1"/>
          <p:nvPr>
            <p:ph idx="1" type="subTitle"/>
          </p:nvPr>
        </p:nvSpPr>
        <p:spPr>
          <a:xfrm>
            <a:off x="2199754" y="869775"/>
            <a:ext cx="6227700" cy="138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 Condensed"/>
              <a:buNone/>
              <a:defRPr sz="25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 Condensed Light"/>
              <a:buNone/>
              <a:defRPr sz="25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 Condensed Light"/>
              <a:buNone/>
              <a:defRPr sz="25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 Condensed Light"/>
              <a:buNone/>
              <a:defRPr sz="25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 Condensed Light"/>
              <a:buNone/>
              <a:defRPr sz="25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 Condensed Light"/>
              <a:buNone/>
              <a:defRPr sz="25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 Condensed Light"/>
              <a:buNone/>
              <a:defRPr sz="25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 Condensed Light"/>
              <a:buNone/>
              <a:defRPr sz="25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 Condensed Light"/>
              <a:buNone/>
              <a:defRPr sz="25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28" name="Google Shape;128;p22"/>
          <p:cNvSpPr/>
          <p:nvPr>
            <p:ph idx="2" type="pic"/>
          </p:nvPr>
        </p:nvSpPr>
        <p:spPr>
          <a:xfrm>
            <a:off x="719234" y="529973"/>
            <a:ext cx="1410000" cy="1788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/>
          <p:nvPr/>
        </p:nvSpPr>
        <p:spPr>
          <a:xfrm>
            <a:off x="7660225" y="-20500"/>
            <a:ext cx="1522500" cy="522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3"/>
          <p:cNvSpPr txBox="1"/>
          <p:nvPr>
            <p:ph idx="1" type="subTitle"/>
          </p:nvPr>
        </p:nvSpPr>
        <p:spPr>
          <a:xfrm>
            <a:off x="720000" y="2048200"/>
            <a:ext cx="3699600" cy="18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32" name="Google Shape;132;p23"/>
          <p:cNvSpPr txBox="1"/>
          <p:nvPr>
            <p:ph type="title"/>
          </p:nvPr>
        </p:nvSpPr>
        <p:spPr>
          <a:xfrm>
            <a:off x="720000" y="445025"/>
            <a:ext cx="369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33" name="Google Shape;133;p23"/>
          <p:cNvSpPr txBox="1"/>
          <p:nvPr>
            <p:ph idx="2" type="subTitle"/>
          </p:nvPr>
        </p:nvSpPr>
        <p:spPr>
          <a:xfrm>
            <a:off x="720000" y="1606900"/>
            <a:ext cx="3699600" cy="40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Light"/>
              <a:buNone/>
              <a:defRPr sz="2400">
                <a:latin typeface="Urbanist"/>
                <a:ea typeface="Urbanist"/>
                <a:cs typeface="Urbanist"/>
                <a:sym typeface="Urbanis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Light"/>
              <a:buNone/>
              <a:defRPr sz="2400"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Light"/>
              <a:buNone/>
              <a:defRPr sz="2400"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Light"/>
              <a:buNone/>
              <a:defRPr sz="2400"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Light"/>
              <a:buNone/>
              <a:defRPr sz="2400"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Light"/>
              <a:buNone/>
              <a:defRPr sz="2400"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Light"/>
              <a:buNone/>
              <a:defRPr sz="2400"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Light"/>
              <a:buNone/>
              <a:defRPr sz="2400"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Urbanist Light"/>
              <a:buNone/>
              <a:defRPr sz="2400"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34" name="Google Shape;134;p23"/>
          <p:cNvSpPr/>
          <p:nvPr>
            <p:ph idx="3" type="pic"/>
          </p:nvPr>
        </p:nvSpPr>
        <p:spPr>
          <a:xfrm>
            <a:off x="5201250" y="535000"/>
            <a:ext cx="3223200" cy="40734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35" name="Google Shape;135;p23"/>
          <p:cNvCxnSpPr/>
          <p:nvPr/>
        </p:nvCxnSpPr>
        <p:spPr>
          <a:xfrm rot="10800000">
            <a:off x="493950" y="1613975"/>
            <a:ext cx="0" cy="26034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24"/>
          <p:cNvGrpSpPr/>
          <p:nvPr/>
        </p:nvGrpSpPr>
        <p:grpSpPr>
          <a:xfrm>
            <a:off x="7542550" y="-10150"/>
            <a:ext cx="1612700" cy="2660100"/>
            <a:chOff x="7542550" y="-10150"/>
            <a:chExt cx="1612700" cy="2660100"/>
          </a:xfrm>
        </p:grpSpPr>
        <p:sp>
          <p:nvSpPr>
            <p:cNvPr id="138" name="Google Shape;138;p24"/>
            <p:cNvSpPr/>
            <p:nvPr/>
          </p:nvSpPr>
          <p:spPr>
            <a:xfrm rot="10800000">
              <a:off x="7551750" y="-10150"/>
              <a:ext cx="1603500" cy="2660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4"/>
            <p:cNvSpPr/>
            <p:nvPr/>
          </p:nvSpPr>
          <p:spPr>
            <a:xfrm rot="-5400000">
              <a:off x="7732300" y="1234876"/>
              <a:ext cx="1224000" cy="16035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4"/>
            <p:cNvSpPr/>
            <p:nvPr/>
          </p:nvSpPr>
          <p:spPr>
            <a:xfrm rot="-5400000">
              <a:off x="8787300" y="140451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24"/>
          <p:cNvSpPr txBox="1"/>
          <p:nvPr>
            <p:ph type="title"/>
          </p:nvPr>
        </p:nvSpPr>
        <p:spPr>
          <a:xfrm>
            <a:off x="720000" y="445025"/>
            <a:ext cx="5081100" cy="12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720000" y="1845800"/>
            <a:ext cx="6496200" cy="18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43" name="Google Shape;143;p24"/>
          <p:cNvSpPr/>
          <p:nvPr>
            <p:ph idx="2" type="pic"/>
          </p:nvPr>
        </p:nvSpPr>
        <p:spPr>
          <a:xfrm>
            <a:off x="7551752" y="2648625"/>
            <a:ext cx="1601400" cy="2537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720000" y="445025"/>
            <a:ext cx="37476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6" name="Google Shape;146;p25"/>
          <p:cNvSpPr txBox="1"/>
          <p:nvPr>
            <p:ph idx="1" type="subTitle"/>
          </p:nvPr>
        </p:nvSpPr>
        <p:spPr>
          <a:xfrm>
            <a:off x="720000" y="2320975"/>
            <a:ext cx="2594700" cy="105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26"/>
          <p:cNvGrpSpPr/>
          <p:nvPr/>
        </p:nvGrpSpPr>
        <p:grpSpPr>
          <a:xfrm>
            <a:off x="-46200" y="3823047"/>
            <a:ext cx="9245400" cy="2090494"/>
            <a:chOff x="-46200" y="3386050"/>
            <a:chExt cx="9245400" cy="2895823"/>
          </a:xfrm>
        </p:grpSpPr>
        <p:sp>
          <p:nvSpPr>
            <p:cNvPr id="149" name="Google Shape;149;p26"/>
            <p:cNvSpPr/>
            <p:nvPr/>
          </p:nvSpPr>
          <p:spPr>
            <a:xfrm rot="5400000">
              <a:off x="3398700" y="-58850"/>
              <a:ext cx="2355600" cy="9245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6"/>
            <p:cNvSpPr/>
            <p:nvPr/>
          </p:nvSpPr>
          <p:spPr>
            <a:xfrm rot="-5400000">
              <a:off x="505928" y="3383273"/>
              <a:ext cx="2595000" cy="32022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26"/>
          <p:cNvSpPr txBox="1"/>
          <p:nvPr>
            <p:ph type="title"/>
          </p:nvPr>
        </p:nvSpPr>
        <p:spPr>
          <a:xfrm>
            <a:off x="720000" y="445025"/>
            <a:ext cx="601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2" name="Google Shape;152;p26"/>
          <p:cNvSpPr txBox="1"/>
          <p:nvPr>
            <p:ph idx="1" type="subTitle"/>
          </p:nvPr>
        </p:nvSpPr>
        <p:spPr>
          <a:xfrm>
            <a:off x="720000" y="1283850"/>
            <a:ext cx="6015000" cy="12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53" name="Google Shape;153;p26"/>
          <p:cNvSpPr/>
          <p:nvPr>
            <p:ph idx="2" type="pic"/>
          </p:nvPr>
        </p:nvSpPr>
        <p:spPr>
          <a:xfrm>
            <a:off x="7480625" y="1205150"/>
            <a:ext cx="1663500" cy="3480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720000" y="445025"/>
            <a:ext cx="66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6" name="Google Shape;156;p27"/>
          <p:cNvSpPr txBox="1"/>
          <p:nvPr>
            <p:ph idx="1" type="subTitle"/>
          </p:nvPr>
        </p:nvSpPr>
        <p:spPr>
          <a:xfrm>
            <a:off x="720000" y="1283850"/>
            <a:ext cx="6806400" cy="31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57" name="Google Shape;157;p27"/>
          <p:cNvSpPr/>
          <p:nvPr>
            <p:ph idx="2" type="pic"/>
          </p:nvPr>
        </p:nvSpPr>
        <p:spPr>
          <a:xfrm>
            <a:off x="7883400" y="1516800"/>
            <a:ext cx="1260600" cy="3626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58" name="Google Shape;158;p27"/>
          <p:cNvCxnSpPr/>
          <p:nvPr/>
        </p:nvCxnSpPr>
        <p:spPr>
          <a:xfrm>
            <a:off x="486500" y="1388725"/>
            <a:ext cx="0" cy="2659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9" name="Google Shape;159;p27"/>
          <p:cNvGrpSpPr/>
          <p:nvPr/>
        </p:nvGrpSpPr>
        <p:grpSpPr>
          <a:xfrm>
            <a:off x="8578225" y="-30750"/>
            <a:ext cx="594300" cy="1578300"/>
            <a:chOff x="8578225" y="-30750"/>
            <a:chExt cx="594300" cy="1578300"/>
          </a:xfrm>
        </p:grpSpPr>
        <p:sp>
          <p:nvSpPr>
            <p:cNvPr id="160" name="Google Shape;160;p27"/>
            <p:cNvSpPr/>
            <p:nvPr/>
          </p:nvSpPr>
          <p:spPr>
            <a:xfrm>
              <a:off x="8578225" y="-30750"/>
              <a:ext cx="594300" cy="1578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7"/>
            <p:cNvSpPr/>
            <p:nvPr/>
          </p:nvSpPr>
          <p:spPr>
            <a:xfrm rot="-5400000">
              <a:off x="8785200" y="140451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_1_1_1_1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type="title"/>
          </p:nvPr>
        </p:nvSpPr>
        <p:spPr>
          <a:xfrm>
            <a:off x="715100" y="535000"/>
            <a:ext cx="3466200" cy="24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64" name="Google Shape;164;p28"/>
          <p:cNvSpPr txBox="1"/>
          <p:nvPr>
            <p:ph idx="1" type="subTitle"/>
          </p:nvPr>
        </p:nvSpPr>
        <p:spPr>
          <a:xfrm>
            <a:off x="674400" y="3339350"/>
            <a:ext cx="3466200" cy="8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65" name="Google Shape;165;p28"/>
          <p:cNvSpPr/>
          <p:nvPr>
            <p:ph idx="2" type="pic"/>
          </p:nvPr>
        </p:nvSpPr>
        <p:spPr>
          <a:xfrm>
            <a:off x="4460100" y="0"/>
            <a:ext cx="3968700" cy="51873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8"/>
          <p:cNvSpPr/>
          <p:nvPr/>
        </p:nvSpPr>
        <p:spPr>
          <a:xfrm>
            <a:off x="8428795" y="-9000"/>
            <a:ext cx="746400" cy="518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8"/>
          <p:cNvSpPr/>
          <p:nvPr/>
        </p:nvSpPr>
        <p:spPr>
          <a:xfrm rot="-5400000">
            <a:off x="8699845" y="4775561"/>
            <a:ext cx="204300" cy="226800"/>
          </a:xfrm>
          <a:prstGeom prst="flowChartDelay">
            <a:avLst/>
          </a:prstGeom>
          <a:solidFill>
            <a:srgbClr val="FFFFFF">
              <a:alpha val="697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70" name="Google Shape;170;p29"/>
          <p:cNvSpPr/>
          <p:nvPr>
            <p:ph idx="2" type="pic"/>
          </p:nvPr>
        </p:nvSpPr>
        <p:spPr>
          <a:xfrm>
            <a:off x="7885475" y="4650700"/>
            <a:ext cx="1306800" cy="506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9"/>
          <p:cNvSpPr txBox="1"/>
          <p:nvPr>
            <p:ph idx="1" type="subTitle"/>
          </p:nvPr>
        </p:nvSpPr>
        <p:spPr>
          <a:xfrm>
            <a:off x="720000" y="1770000"/>
            <a:ext cx="3890700" cy="27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72" name="Google Shape;172;p29"/>
          <p:cNvSpPr txBox="1"/>
          <p:nvPr>
            <p:ph idx="3" type="subTitle"/>
          </p:nvPr>
        </p:nvSpPr>
        <p:spPr>
          <a:xfrm>
            <a:off x="4408576" y="1770000"/>
            <a:ext cx="3894000" cy="27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 sz="10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73" name="Google Shape;173;p29"/>
          <p:cNvSpPr txBox="1"/>
          <p:nvPr>
            <p:ph idx="4" type="subTitle"/>
          </p:nvPr>
        </p:nvSpPr>
        <p:spPr>
          <a:xfrm>
            <a:off x="720000" y="1066550"/>
            <a:ext cx="77040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74" name="Google Shape;174;p29"/>
          <p:cNvSpPr txBox="1"/>
          <p:nvPr>
            <p:ph idx="5" type="subTitle"/>
          </p:nvPr>
        </p:nvSpPr>
        <p:spPr>
          <a:xfrm>
            <a:off x="720000" y="1361044"/>
            <a:ext cx="77040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2000"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grpSp>
        <p:nvGrpSpPr>
          <p:cNvPr id="175" name="Google Shape;175;p29"/>
          <p:cNvGrpSpPr/>
          <p:nvPr/>
        </p:nvGrpSpPr>
        <p:grpSpPr>
          <a:xfrm>
            <a:off x="-27600" y="4650700"/>
            <a:ext cx="7986600" cy="506100"/>
            <a:chOff x="-27600" y="4665025"/>
            <a:chExt cx="7986600" cy="506100"/>
          </a:xfrm>
        </p:grpSpPr>
        <p:sp>
          <p:nvSpPr>
            <p:cNvPr id="176" name="Google Shape;176;p29"/>
            <p:cNvSpPr/>
            <p:nvPr/>
          </p:nvSpPr>
          <p:spPr>
            <a:xfrm>
              <a:off x="-27600" y="4665025"/>
              <a:ext cx="7986600" cy="506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9"/>
            <p:cNvSpPr/>
            <p:nvPr/>
          </p:nvSpPr>
          <p:spPr>
            <a:xfrm rot="-5400000">
              <a:off x="191225" y="4783601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78" name="Google Shape;178;p29"/>
          <p:cNvCxnSpPr/>
          <p:nvPr/>
        </p:nvCxnSpPr>
        <p:spPr>
          <a:xfrm>
            <a:off x="486500" y="3206050"/>
            <a:ext cx="0" cy="1012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1" name="Google Shape;181;p30"/>
          <p:cNvSpPr txBox="1"/>
          <p:nvPr>
            <p:ph idx="1" type="subTitle"/>
          </p:nvPr>
        </p:nvSpPr>
        <p:spPr>
          <a:xfrm>
            <a:off x="720000" y="2424100"/>
            <a:ext cx="21396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82" name="Google Shape;182;p30"/>
          <p:cNvSpPr txBox="1"/>
          <p:nvPr>
            <p:ph idx="2" type="subTitle"/>
          </p:nvPr>
        </p:nvSpPr>
        <p:spPr>
          <a:xfrm>
            <a:off x="720000" y="2874100"/>
            <a:ext cx="21426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grpSp>
        <p:nvGrpSpPr>
          <p:cNvPr id="183" name="Google Shape;183;p30"/>
          <p:cNvGrpSpPr/>
          <p:nvPr/>
        </p:nvGrpSpPr>
        <p:grpSpPr>
          <a:xfrm>
            <a:off x="-18400" y="4609825"/>
            <a:ext cx="9168600" cy="588900"/>
            <a:chOff x="-18400" y="4609825"/>
            <a:chExt cx="9168600" cy="588900"/>
          </a:xfrm>
        </p:grpSpPr>
        <p:sp>
          <p:nvSpPr>
            <p:cNvPr id="184" name="Google Shape;184;p30"/>
            <p:cNvSpPr/>
            <p:nvPr/>
          </p:nvSpPr>
          <p:spPr>
            <a:xfrm>
              <a:off x="-18400" y="4609825"/>
              <a:ext cx="9168600" cy="58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0"/>
            <p:cNvSpPr/>
            <p:nvPr/>
          </p:nvSpPr>
          <p:spPr>
            <a:xfrm rot="-5400000">
              <a:off x="8776050" y="4790875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" name="Google Shape;186;p30"/>
          <p:cNvSpPr/>
          <p:nvPr>
            <p:ph idx="3" type="pic"/>
          </p:nvPr>
        </p:nvSpPr>
        <p:spPr>
          <a:xfrm>
            <a:off x="8506550" y="0"/>
            <a:ext cx="643800" cy="1213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30"/>
          <p:cNvSpPr txBox="1"/>
          <p:nvPr>
            <p:ph idx="4" type="subTitle"/>
          </p:nvPr>
        </p:nvSpPr>
        <p:spPr>
          <a:xfrm>
            <a:off x="6024900" y="2424100"/>
            <a:ext cx="21396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88" name="Google Shape;188;p30"/>
          <p:cNvSpPr txBox="1"/>
          <p:nvPr>
            <p:ph idx="5" type="subTitle"/>
          </p:nvPr>
        </p:nvSpPr>
        <p:spPr>
          <a:xfrm>
            <a:off x="6024900" y="2874100"/>
            <a:ext cx="21426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89" name="Google Shape;189;p30"/>
          <p:cNvSpPr txBox="1"/>
          <p:nvPr>
            <p:ph idx="6" type="subTitle"/>
          </p:nvPr>
        </p:nvSpPr>
        <p:spPr>
          <a:xfrm>
            <a:off x="3410300" y="2424100"/>
            <a:ext cx="21396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90" name="Google Shape;190;p30"/>
          <p:cNvSpPr txBox="1"/>
          <p:nvPr>
            <p:ph idx="7" type="subTitle"/>
          </p:nvPr>
        </p:nvSpPr>
        <p:spPr>
          <a:xfrm>
            <a:off x="3410300" y="2874100"/>
            <a:ext cx="21426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9" name="Google Shape;19;p4"/>
          <p:cNvSpPr/>
          <p:nvPr/>
        </p:nvSpPr>
        <p:spPr>
          <a:xfrm>
            <a:off x="-33900" y="4604825"/>
            <a:ext cx="9215700" cy="57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" name="Google Shape;20;p4"/>
          <p:cNvCxnSpPr/>
          <p:nvPr/>
        </p:nvCxnSpPr>
        <p:spPr>
          <a:xfrm>
            <a:off x="486500" y="1614100"/>
            <a:ext cx="0" cy="2169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" name="Google Shape;21;p4"/>
          <p:cNvSpPr/>
          <p:nvPr/>
        </p:nvSpPr>
        <p:spPr>
          <a:xfrm rot="-5400000">
            <a:off x="163650" y="4775550"/>
            <a:ext cx="204300" cy="226800"/>
          </a:xfrm>
          <a:prstGeom prst="flowChartDelay">
            <a:avLst/>
          </a:prstGeom>
          <a:solidFill>
            <a:srgbClr val="FFFFFF">
              <a:alpha val="697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idx="1" type="subTitle"/>
          </p:nvPr>
        </p:nvSpPr>
        <p:spPr>
          <a:xfrm>
            <a:off x="1440196" y="1876275"/>
            <a:ext cx="4991700" cy="45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93" name="Google Shape;193;p31"/>
          <p:cNvSpPr txBox="1"/>
          <p:nvPr>
            <p:ph idx="2" type="subTitle"/>
          </p:nvPr>
        </p:nvSpPr>
        <p:spPr>
          <a:xfrm>
            <a:off x="1440196" y="3024507"/>
            <a:ext cx="4991700" cy="45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94" name="Google Shape;194;p31"/>
          <p:cNvSpPr txBox="1"/>
          <p:nvPr>
            <p:ph idx="3" type="subTitle"/>
          </p:nvPr>
        </p:nvSpPr>
        <p:spPr>
          <a:xfrm>
            <a:off x="1440196" y="4163275"/>
            <a:ext cx="4991700" cy="45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Urbanist Light"/>
              <a:buNone/>
              <a:defRPr sz="2400">
                <a:solidFill>
                  <a:srgbClr val="FF0000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195" name="Google Shape;195;p31"/>
          <p:cNvSpPr txBox="1"/>
          <p:nvPr>
            <p:ph idx="4" type="subTitle"/>
          </p:nvPr>
        </p:nvSpPr>
        <p:spPr>
          <a:xfrm>
            <a:off x="1440196" y="1439825"/>
            <a:ext cx="49917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96" name="Google Shape;196;p31"/>
          <p:cNvSpPr txBox="1"/>
          <p:nvPr>
            <p:ph idx="5" type="subTitle"/>
          </p:nvPr>
        </p:nvSpPr>
        <p:spPr>
          <a:xfrm>
            <a:off x="1440196" y="2588062"/>
            <a:ext cx="49917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97" name="Google Shape;197;p31"/>
          <p:cNvSpPr txBox="1"/>
          <p:nvPr>
            <p:ph idx="6" type="subTitle"/>
          </p:nvPr>
        </p:nvSpPr>
        <p:spPr>
          <a:xfrm>
            <a:off x="1440196" y="3726836"/>
            <a:ext cx="4991700" cy="4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98" name="Google Shape;198;p31"/>
          <p:cNvSpPr txBox="1"/>
          <p:nvPr>
            <p:ph type="title"/>
          </p:nvPr>
        </p:nvSpPr>
        <p:spPr>
          <a:xfrm>
            <a:off x="720000" y="445025"/>
            <a:ext cx="515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9" name="Google Shape;199;p31"/>
          <p:cNvSpPr/>
          <p:nvPr>
            <p:ph idx="7" type="pic"/>
          </p:nvPr>
        </p:nvSpPr>
        <p:spPr>
          <a:xfrm>
            <a:off x="7646650" y="-18925"/>
            <a:ext cx="1542600" cy="3075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00" name="Google Shape;200;p31"/>
          <p:cNvGrpSpPr/>
          <p:nvPr/>
        </p:nvGrpSpPr>
        <p:grpSpPr>
          <a:xfrm>
            <a:off x="8428750" y="3019850"/>
            <a:ext cx="2255247" cy="2540736"/>
            <a:chOff x="8428750" y="3019850"/>
            <a:chExt cx="2255247" cy="2540736"/>
          </a:xfrm>
        </p:grpSpPr>
        <p:sp>
          <p:nvSpPr>
            <p:cNvPr id="201" name="Google Shape;201;p31"/>
            <p:cNvSpPr/>
            <p:nvPr/>
          </p:nvSpPr>
          <p:spPr>
            <a:xfrm flipH="1">
              <a:off x="8428750" y="3019850"/>
              <a:ext cx="760500" cy="2211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 rot="10800000">
              <a:off x="8428897" y="3057086"/>
              <a:ext cx="2255100" cy="25035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/>
          <p:nvPr>
            <p:ph idx="2" type="pic"/>
          </p:nvPr>
        </p:nvSpPr>
        <p:spPr>
          <a:xfrm>
            <a:off x="-23550" y="4576700"/>
            <a:ext cx="9191100" cy="63780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06" name="Google Shape;206;p32"/>
          <p:cNvSpPr txBox="1"/>
          <p:nvPr>
            <p:ph idx="1" type="subTitle"/>
          </p:nvPr>
        </p:nvSpPr>
        <p:spPr>
          <a:xfrm>
            <a:off x="715105" y="2204700"/>
            <a:ext cx="19203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207" name="Google Shape;207;p32"/>
          <p:cNvSpPr txBox="1"/>
          <p:nvPr>
            <p:ph idx="3" type="subTitle"/>
          </p:nvPr>
        </p:nvSpPr>
        <p:spPr>
          <a:xfrm>
            <a:off x="715100" y="2649625"/>
            <a:ext cx="1920300" cy="123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208" name="Google Shape;208;p32"/>
          <p:cNvSpPr txBox="1"/>
          <p:nvPr>
            <p:ph idx="4" type="subTitle"/>
          </p:nvPr>
        </p:nvSpPr>
        <p:spPr>
          <a:xfrm>
            <a:off x="4653833" y="2649625"/>
            <a:ext cx="1920300" cy="123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5" type="subTitle"/>
          </p:nvPr>
        </p:nvSpPr>
        <p:spPr>
          <a:xfrm>
            <a:off x="2684467" y="2649625"/>
            <a:ext cx="1920300" cy="123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6" type="subTitle"/>
          </p:nvPr>
        </p:nvSpPr>
        <p:spPr>
          <a:xfrm>
            <a:off x="6623200" y="2649625"/>
            <a:ext cx="1920300" cy="123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7" type="subTitle"/>
          </p:nvPr>
        </p:nvSpPr>
        <p:spPr>
          <a:xfrm>
            <a:off x="2684471" y="2204700"/>
            <a:ext cx="19203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212" name="Google Shape;212;p32"/>
          <p:cNvSpPr txBox="1"/>
          <p:nvPr>
            <p:ph idx="8" type="subTitle"/>
          </p:nvPr>
        </p:nvSpPr>
        <p:spPr>
          <a:xfrm>
            <a:off x="4653838" y="2204700"/>
            <a:ext cx="19203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213" name="Google Shape;213;p32"/>
          <p:cNvSpPr txBox="1"/>
          <p:nvPr>
            <p:ph idx="9" type="subTitle"/>
          </p:nvPr>
        </p:nvSpPr>
        <p:spPr>
          <a:xfrm>
            <a:off x="6623204" y="2204700"/>
            <a:ext cx="19203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cxnSp>
        <p:nvCxnSpPr>
          <p:cNvPr id="214" name="Google Shape;214;p32"/>
          <p:cNvCxnSpPr/>
          <p:nvPr/>
        </p:nvCxnSpPr>
        <p:spPr>
          <a:xfrm>
            <a:off x="8657500" y="1504725"/>
            <a:ext cx="0" cy="2649900"/>
          </a:xfrm>
          <a:prstGeom prst="straightConnector1">
            <a:avLst/>
          </a:prstGeom>
          <a:noFill/>
          <a:ln cap="flat" cmpd="sng" w="9525">
            <a:solidFill>
              <a:srgbClr val="F4EBE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BLANK_1_1_1_1_2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/>
          <p:nvPr>
            <p:ph idx="2" type="pic"/>
          </p:nvPr>
        </p:nvSpPr>
        <p:spPr>
          <a:xfrm>
            <a:off x="8060300" y="0"/>
            <a:ext cx="623700" cy="51441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8" name="Google Shape;218;p33"/>
          <p:cNvSpPr txBox="1"/>
          <p:nvPr>
            <p:ph idx="1" type="subTitle"/>
          </p:nvPr>
        </p:nvSpPr>
        <p:spPr>
          <a:xfrm>
            <a:off x="720000" y="1781449"/>
            <a:ext cx="29232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19" name="Google Shape;219;p33"/>
          <p:cNvSpPr txBox="1"/>
          <p:nvPr>
            <p:ph idx="3" type="subTitle"/>
          </p:nvPr>
        </p:nvSpPr>
        <p:spPr>
          <a:xfrm>
            <a:off x="720000" y="1280350"/>
            <a:ext cx="29262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0" name="Google Shape;220;p33"/>
          <p:cNvSpPr txBox="1"/>
          <p:nvPr>
            <p:ph idx="4" type="subTitle"/>
          </p:nvPr>
        </p:nvSpPr>
        <p:spPr>
          <a:xfrm>
            <a:off x="4572000" y="1781448"/>
            <a:ext cx="29232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21" name="Google Shape;221;p33"/>
          <p:cNvSpPr txBox="1"/>
          <p:nvPr>
            <p:ph idx="5" type="subTitle"/>
          </p:nvPr>
        </p:nvSpPr>
        <p:spPr>
          <a:xfrm>
            <a:off x="4572000" y="1280350"/>
            <a:ext cx="29262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2" name="Google Shape;222;p33"/>
          <p:cNvSpPr txBox="1"/>
          <p:nvPr>
            <p:ph idx="6" type="subTitle"/>
          </p:nvPr>
        </p:nvSpPr>
        <p:spPr>
          <a:xfrm>
            <a:off x="720000" y="3282154"/>
            <a:ext cx="29232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7" type="subTitle"/>
          </p:nvPr>
        </p:nvSpPr>
        <p:spPr>
          <a:xfrm>
            <a:off x="720000" y="2781050"/>
            <a:ext cx="29262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4" name="Google Shape;224;p33"/>
          <p:cNvSpPr txBox="1"/>
          <p:nvPr>
            <p:ph idx="8" type="subTitle"/>
          </p:nvPr>
        </p:nvSpPr>
        <p:spPr>
          <a:xfrm>
            <a:off x="4572000" y="3282150"/>
            <a:ext cx="2923200" cy="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 sz="1400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25" name="Google Shape;225;p33"/>
          <p:cNvSpPr txBox="1"/>
          <p:nvPr>
            <p:ph idx="9" type="subTitle"/>
          </p:nvPr>
        </p:nvSpPr>
        <p:spPr>
          <a:xfrm>
            <a:off x="4572000" y="2781048"/>
            <a:ext cx="29262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"/>
              <a:buNone/>
              <a:defRPr sz="24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grpSp>
        <p:nvGrpSpPr>
          <p:cNvPr id="226" name="Google Shape;226;p33"/>
          <p:cNvGrpSpPr/>
          <p:nvPr/>
        </p:nvGrpSpPr>
        <p:grpSpPr>
          <a:xfrm>
            <a:off x="8684086" y="-45999"/>
            <a:ext cx="2255397" cy="5198437"/>
            <a:chOff x="8683850" y="-29350"/>
            <a:chExt cx="2255397" cy="5260511"/>
          </a:xfrm>
        </p:grpSpPr>
        <p:sp>
          <p:nvSpPr>
            <p:cNvPr id="227" name="Google Shape;227;p33"/>
            <p:cNvSpPr/>
            <p:nvPr/>
          </p:nvSpPr>
          <p:spPr>
            <a:xfrm flipH="1">
              <a:off x="8683850" y="-29350"/>
              <a:ext cx="508200" cy="526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3"/>
            <p:cNvSpPr/>
            <p:nvPr/>
          </p:nvSpPr>
          <p:spPr>
            <a:xfrm rot="10800000">
              <a:off x="8684147" y="2727661"/>
              <a:ext cx="2255100" cy="25035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29" name="Google Shape;229;p33"/>
          <p:cNvCxnSpPr/>
          <p:nvPr/>
        </p:nvCxnSpPr>
        <p:spPr>
          <a:xfrm>
            <a:off x="505200" y="1499800"/>
            <a:ext cx="0" cy="3643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34"/>
          <p:cNvGrpSpPr/>
          <p:nvPr/>
        </p:nvGrpSpPr>
        <p:grpSpPr>
          <a:xfrm>
            <a:off x="8116623" y="-25626"/>
            <a:ext cx="1507559" cy="2116472"/>
            <a:chOff x="8117025" y="-25625"/>
            <a:chExt cx="1431000" cy="2008800"/>
          </a:xfrm>
        </p:grpSpPr>
        <p:sp>
          <p:nvSpPr>
            <p:cNvPr id="232" name="Google Shape;232;p34"/>
            <p:cNvSpPr/>
            <p:nvPr/>
          </p:nvSpPr>
          <p:spPr>
            <a:xfrm>
              <a:off x="8117025" y="-25625"/>
              <a:ext cx="1050600" cy="2008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4"/>
            <p:cNvSpPr/>
            <p:nvPr/>
          </p:nvSpPr>
          <p:spPr>
            <a:xfrm rot="-5400000">
              <a:off x="8117025" y="543125"/>
              <a:ext cx="1431000" cy="14310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4" name="Google Shape;234;p34"/>
          <p:cNvSpPr txBox="1"/>
          <p:nvPr>
            <p:ph type="title"/>
          </p:nvPr>
        </p:nvSpPr>
        <p:spPr>
          <a:xfrm>
            <a:off x="720000" y="445025"/>
            <a:ext cx="605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" type="subTitle"/>
          </p:nvPr>
        </p:nvSpPr>
        <p:spPr>
          <a:xfrm>
            <a:off x="1445101" y="1817340"/>
            <a:ext cx="2051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236" name="Google Shape;236;p34"/>
          <p:cNvSpPr txBox="1"/>
          <p:nvPr>
            <p:ph idx="2" type="subTitle"/>
          </p:nvPr>
        </p:nvSpPr>
        <p:spPr>
          <a:xfrm>
            <a:off x="4501275" y="1817340"/>
            <a:ext cx="2051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237" name="Google Shape;237;p34"/>
          <p:cNvSpPr txBox="1"/>
          <p:nvPr>
            <p:ph idx="3" type="subTitle"/>
          </p:nvPr>
        </p:nvSpPr>
        <p:spPr>
          <a:xfrm>
            <a:off x="4501275" y="2849523"/>
            <a:ext cx="20472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238" name="Google Shape;238;p34"/>
          <p:cNvSpPr txBox="1"/>
          <p:nvPr>
            <p:ph idx="4" type="subTitle"/>
          </p:nvPr>
        </p:nvSpPr>
        <p:spPr>
          <a:xfrm>
            <a:off x="1445101" y="2859378"/>
            <a:ext cx="2051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239" name="Google Shape;239;p34"/>
          <p:cNvSpPr txBox="1"/>
          <p:nvPr>
            <p:ph idx="5" type="subTitle"/>
          </p:nvPr>
        </p:nvSpPr>
        <p:spPr>
          <a:xfrm>
            <a:off x="1445101" y="3882762"/>
            <a:ext cx="20514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240" name="Google Shape;240;p34"/>
          <p:cNvSpPr txBox="1"/>
          <p:nvPr>
            <p:ph idx="6" type="subTitle"/>
          </p:nvPr>
        </p:nvSpPr>
        <p:spPr>
          <a:xfrm>
            <a:off x="4501275" y="3882737"/>
            <a:ext cx="20472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None/>
              <a:defRPr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241" name="Google Shape;241;p34"/>
          <p:cNvSpPr txBox="1"/>
          <p:nvPr>
            <p:ph idx="7" type="subTitle"/>
          </p:nvPr>
        </p:nvSpPr>
        <p:spPr>
          <a:xfrm>
            <a:off x="1445101" y="1411179"/>
            <a:ext cx="2051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242" name="Google Shape;242;p34"/>
          <p:cNvSpPr txBox="1"/>
          <p:nvPr>
            <p:ph idx="8" type="subTitle"/>
          </p:nvPr>
        </p:nvSpPr>
        <p:spPr>
          <a:xfrm>
            <a:off x="4501275" y="1411179"/>
            <a:ext cx="20514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243" name="Google Shape;243;p34"/>
          <p:cNvSpPr txBox="1"/>
          <p:nvPr>
            <p:ph idx="9" type="subTitle"/>
          </p:nvPr>
        </p:nvSpPr>
        <p:spPr>
          <a:xfrm>
            <a:off x="4501275" y="2443363"/>
            <a:ext cx="20472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244" name="Google Shape;244;p34"/>
          <p:cNvSpPr txBox="1"/>
          <p:nvPr>
            <p:ph idx="13" type="subTitle"/>
          </p:nvPr>
        </p:nvSpPr>
        <p:spPr>
          <a:xfrm>
            <a:off x="1445101" y="2360777"/>
            <a:ext cx="2051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245" name="Google Shape;245;p34"/>
          <p:cNvSpPr txBox="1"/>
          <p:nvPr>
            <p:ph idx="14" type="subTitle"/>
          </p:nvPr>
        </p:nvSpPr>
        <p:spPr>
          <a:xfrm>
            <a:off x="1445101" y="3384161"/>
            <a:ext cx="20514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246" name="Google Shape;246;p34"/>
          <p:cNvSpPr txBox="1"/>
          <p:nvPr>
            <p:ph idx="15" type="subTitle"/>
          </p:nvPr>
        </p:nvSpPr>
        <p:spPr>
          <a:xfrm>
            <a:off x="4501275" y="3384136"/>
            <a:ext cx="2047200" cy="572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rbanist Light"/>
              <a:buNone/>
              <a:defRPr sz="2400">
                <a:solidFill>
                  <a:schemeClr val="dk1"/>
                </a:solidFill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247" name="Google Shape;247;p34"/>
          <p:cNvSpPr/>
          <p:nvPr>
            <p:ph idx="16" type="pic"/>
          </p:nvPr>
        </p:nvSpPr>
        <p:spPr>
          <a:xfrm>
            <a:off x="7799325" y="1983150"/>
            <a:ext cx="1368300" cy="3182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5"/>
          <p:cNvSpPr txBox="1"/>
          <p:nvPr>
            <p:ph hasCustomPrompt="1" type="title"/>
          </p:nvPr>
        </p:nvSpPr>
        <p:spPr>
          <a:xfrm>
            <a:off x="3644500" y="539425"/>
            <a:ext cx="47844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t>xx%</a:t>
            </a:r>
          </a:p>
        </p:txBody>
      </p:sp>
      <p:sp>
        <p:nvSpPr>
          <p:cNvPr id="250" name="Google Shape;250;p35"/>
          <p:cNvSpPr txBox="1"/>
          <p:nvPr>
            <p:ph idx="1" type="subTitle"/>
          </p:nvPr>
        </p:nvSpPr>
        <p:spPr>
          <a:xfrm>
            <a:off x="3644500" y="1416331"/>
            <a:ext cx="47844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35"/>
          <p:cNvSpPr txBox="1"/>
          <p:nvPr>
            <p:ph hasCustomPrompt="1" idx="2" type="title"/>
          </p:nvPr>
        </p:nvSpPr>
        <p:spPr>
          <a:xfrm>
            <a:off x="3644500" y="1910135"/>
            <a:ext cx="47844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35"/>
          <p:cNvSpPr txBox="1"/>
          <p:nvPr>
            <p:ph idx="3" type="subTitle"/>
          </p:nvPr>
        </p:nvSpPr>
        <p:spPr>
          <a:xfrm>
            <a:off x="3644500" y="2787040"/>
            <a:ext cx="47844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35"/>
          <p:cNvSpPr txBox="1"/>
          <p:nvPr>
            <p:ph hasCustomPrompt="1" idx="4" type="title"/>
          </p:nvPr>
        </p:nvSpPr>
        <p:spPr>
          <a:xfrm>
            <a:off x="3644500" y="3280844"/>
            <a:ext cx="47844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35"/>
          <p:cNvSpPr txBox="1"/>
          <p:nvPr>
            <p:ph idx="5" type="subTitle"/>
          </p:nvPr>
        </p:nvSpPr>
        <p:spPr>
          <a:xfrm>
            <a:off x="3644500" y="4157750"/>
            <a:ext cx="47844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35"/>
          <p:cNvSpPr/>
          <p:nvPr>
            <p:ph idx="6" type="pic"/>
          </p:nvPr>
        </p:nvSpPr>
        <p:spPr>
          <a:xfrm>
            <a:off x="712625" y="538100"/>
            <a:ext cx="2404500" cy="4065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36"/>
          <p:cNvGrpSpPr/>
          <p:nvPr/>
        </p:nvGrpSpPr>
        <p:grpSpPr>
          <a:xfrm>
            <a:off x="6020125" y="-10249"/>
            <a:ext cx="5192100" cy="5177400"/>
            <a:chOff x="6020125" y="-10249"/>
            <a:chExt cx="5192100" cy="5177400"/>
          </a:xfrm>
        </p:grpSpPr>
        <p:sp>
          <p:nvSpPr>
            <p:cNvPr id="258" name="Google Shape;258;p36"/>
            <p:cNvSpPr/>
            <p:nvPr/>
          </p:nvSpPr>
          <p:spPr>
            <a:xfrm rot="10800000">
              <a:off x="6020129" y="-10249"/>
              <a:ext cx="3146400" cy="5177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6"/>
            <p:cNvSpPr/>
            <p:nvPr/>
          </p:nvSpPr>
          <p:spPr>
            <a:xfrm rot="-5400000">
              <a:off x="6634375" y="589301"/>
              <a:ext cx="3963600" cy="51921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6"/>
            <p:cNvSpPr/>
            <p:nvPr/>
          </p:nvSpPr>
          <p:spPr>
            <a:xfrm rot="-5400000">
              <a:off x="6194400" y="140451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" name="Google Shape;261;p36"/>
          <p:cNvSpPr txBox="1"/>
          <p:nvPr>
            <p:ph type="ctrTitle"/>
          </p:nvPr>
        </p:nvSpPr>
        <p:spPr>
          <a:xfrm>
            <a:off x="720050" y="535000"/>
            <a:ext cx="4284000" cy="9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Font typeface="Urbanist Light"/>
              <a:buNone/>
              <a:defRPr sz="5000">
                <a:latin typeface="Urbanist Light"/>
                <a:ea typeface="Urbanist Light"/>
                <a:cs typeface="Urbanist Light"/>
                <a:sym typeface="Urbanist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2" name="Google Shape;262;p36"/>
          <p:cNvSpPr txBox="1"/>
          <p:nvPr>
            <p:ph idx="1" type="subTitle"/>
          </p:nvPr>
        </p:nvSpPr>
        <p:spPr>
          <a:xfrm>
            <a:off x="715100" y="1713650"/>
            <a:ext cx="4293900" cy="13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"/>
              <a:buNone/>
              <a:defRPr sz="18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"/>
              <a:buNone/>
              <a:defRPr sz="18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"/>
              <a:buNone/>
              <a:defRPr sz="18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"/>
              <a:buNone/>
              <a:defRPr sz="18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"/>
              <a:buNone/>
              <a:defRPr sz="18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"/>
              <a:buNone/>
              <a:defRPr sz="18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"/>
              <a:buNone/>
              <a:defRPr sz="18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"/>
              <a:buNone/>
              <a:defRPr sz="18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63" name="Google Shape;263;p36"/>
          <p:cNvSpPr txBox="1"/>
          <p:nvPr/>
        </p:nvSpPr>
        <p:spPr>
          <a:xfrm>
            <a:off x="715100" y="3733550"/>
            <a:ext cx="4619400" cy="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CREDITS: This presentation template was created by </a:t>
            </a:r>
            <a:r>
              <a:rPr lang="en" sz="1200" u="sng">
                <a:solidFill>
                  <a:schemeClr val="hlink"/>
                </a:solidFill>
                <a:latin typeface="Roboto Condensed"/>
                <a:ea typeface="Roboto Condensed"/>
                <a:cs typeface="Roboto Condensed"/>
                <a:sym typeface="Roboto Condensed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and includes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64" name="Google Shape;264;p36"/>
          <p:cNvSpPr/>
          <p:nvPr>
            <p:ph idx="2" type="pic"/>
          </p:nvPr>
        </p:nvSpPr>
        <p:spPr>
          <a:xfrm>
            <a:off x="5334500" y="948000"/>
            <a:ext cx="3094500" cy="365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p37"/>
          <p:cNvGrpSpPr/>
          <p:nvPr/>
        </p:nvGrpSpPr>
        <p:grpSpPr>
          <a:xfrm rot="-5400000">
            <a:off x="8143547" y="727958"/>
            <a:ext cx="478300" cy="92400"/>
            <a:chOff x="716300" y="4516100"/>
            <a:chExt cx="478300" cy="92400"/>
          </a:xfrm>
        </p:grpSpPr>
        <p:sp>
          <p:nvSpPr>
            <p:cNvPr id="267" name="Google Shape;267;p37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7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7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70" name="Google Shape;270;p37"/>
          <p:cNvCxnSpPr/>
          <p:nvPr/>
        </p:nvCxnSpPr>
        <p:spPr>
          <a:xfrm>
            <a:off x="5304125" y="2821025"/>
            <a:ext cx="3854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1" name="Google Shape;271;p37"/>
          <p:cNvPicPr preferRelativeResize="0"/>
          <p:nvPr/>
        </p:nvPicPr>
        <p:blipFill rotWithShape="1">
          <a:blip r:embed="rId2">
            <a:alphaModFix/>
          </a:blip>
          <a:srcRect b="47081" l="2362" r="29748" t="10529"/>
          <a:stretch/>
        </p:blipFill>
        <p:spPr>
          <a:xfrm>
            <a:off x="5309126" y="3049625"/>
            <a:ext cx="3848402" cy="16037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2" name="Google Shape;272;p37"/>
          <p:cNvGrpSpPr/>
          <p:nvPr/>
        </p:nvGrpSpPr>
        <p:grpSpPr>
          <a:xfrm>
            <a:off x="-51250" y="4417225"/>
            <a:ext cx="9336600" cy="2093101"/>
            <a:chOff x="-51250" y="4417225"/>
            <a:chExt cx="9336600" cy="2093101"/>
          </a:xfrm>
        </p:grpSpPr>
        <p:sp>
          <p:nvSpPr>
            <p:cNvPr id="273" name="Google Shape;273;p37"/>
            <p:cNvSpPr/>
            <p:nvPr/>
          </p:nvSpPr>
          <p:spPr>
            <a:xfrm>
              <a:off x="-51250" y="4417225"/>
              <a:ext cx="9336600" cy="85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7"/>
            <p:cNvSpPr/>
            <p:nvPr/>
          </p:nvSpPr>
          <p:spPr>
            <a:xfrm rot="-5400000">
              <a:off x="273200" y="4092776"/>
              <a:ext cx="2093100" cy="27420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38"/>
          <p:cNvGrpSpPr/>
          <p:nvPr/>
        </p:nvGrpSpPr>
        <p:grpSpPr>
          <a:xfrm>
            <a:off x="7081895" y="-76203"/>
            <a:ext cx="4245000" cy="5293803"/>
            <a:chOff x="7081895" y="-76203"/>
            <a:chExt cx="4245000" cy="5293803"/>
          </a:xfrm>
        </p:grpSpPr>
        <p:sp>
          <p:nvSpPr>
            <p:cNvPr id="277" name="Google Shape;277;p38"/>
            <p:cNvSpPr/>
            <p:nvPr/>
          </p:nvSpPr>
          <p:spPr>
            <a:xfrm>
              <a:off x="7081900" y="-76203"/>
              <a:ext cx="2203500" cy="5293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8"/>
            <p:cNvSpPr/>
            <p:nvPr/>
          </p:nvSpPr>
          <p:spPr>
            <a:xfrm rot="-5400000">
              <a:off x="8776050" y="141150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8"/>
            <p:cNvSpPr/>
            <p:nvPr/>
          </p:nvSpPr>
          <p:spPr>
            <a:xfrm rot="-5400000">
              <a:off x="7292495" y="1183200"/>
              <a:ext cx="3823800" cy="42450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80" name="Google Shape;280;p38"/>
          <p:cNvCxnSpPr/>
          <p:nvPr/>
        </p:nvCxnSpPr>
        <p:spPr>
          <a:xfrm>
            <a:off x="5536000" y="543175"/>
            <a:ext cx="0" cy="4074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81" name="Google Shape;281;p38"/>
          <p:cNvGrpSpPr/>
          <p:nvPr/>
        </p:nvGrpSpPr>
        <p:grpSpPr>
          <a:xfrm>
            <a:off x="715097" y="4516108"/>
            <a:ext cx="478300" cy="92400"/>
            <a:chOff x="716300" y="4516100"/>
            <a:chExt cx="478300" cy="92400"/>
          </a:xfrm>
        </p:grpSpPr>
        <p:sp>
          <p:nvSpPr>
            <p:cNvPr id="282" name="Google Shape;282;p38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8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8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5" name="Google Shape;285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11475" y="543175"/>
            <a:ext cx="2719325" cy="407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>
            <p:ph idx="2" type="pic"/>
          </p:nvPr>
        </p:nvSpPr>
        <p:spPr>
          <a:xfrm>
            <a:off x="4989000" y="-13800"/>
            <a:ext cx="4155000" cy="3951900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715775" y="2389375"/>
            <a:ext cx="1877400" cy="4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3" type="subTitle"/>
          </p:nvPr>
        </p:nvSpPr>
        <p:spPr>
          <a:xfrm>
            <a:off x="2882996" y="2389375"/>
            <a:ext cx="1877400" cy="47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Urbanist"/>
              <a:buNone/>
              <a:defRPr sz="2500"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4" type="subTitle"/>
          </p:nvPr>
        </p:nvSpPr>
        <p:spPr>
          <a:xfrm>
            <a:off x="715775" y="2793825"/>
            <a:ext cx="1991100" cy="127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5" type="subTitle"/>
          </p:nvPr>
        </p:nvSpPr>
        <p:spPr>
          <a:xfrm>
            <a:off x="2883000" y="2793825"/>
            <a:ext cx="1987800" cy="127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720000" y="445025"/>
            <a:ext cx="40404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cxnSp>
        <p:nvCxnSpPr>
          <p:cNvPr id="29" name="Google Shape;29;p5"/>
          <p:cNvCxnSpPr/>
          <p:nvPr/>
        </p:nvCxnSpPr>
        <p:spPr>
          <a:xfrm>
            <a:off x="423900" y="1703450"/>
            <a:ext cx="0" cy="2901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>
            <p:ph idx="2" type="pic"/>
          </p:nvPr>
        </p:nvSpPr>
        <p:spPr>
          <a:xfrm>
            <a:off x="7310401" y="-18396"/>
            <a:ext cx="1879500" cy="35547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6"/>
          <p:cNvSpPr txBox="1"/>
          <p:nvPr>
            <p:ph type="title"/>
          </p:nvPr>
        </p:nvSpPr>
        <p:spPr>
          <a:xfrm>
            <a:off x="720000" y="445025"/>
            <a:ext cx="639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cxnSp>
        <p:nvCxnSpPr>
          <p:cNvPr id="33" name="Google Shape;33;p6"/>
          <p:cNvCxnSpPr/>
          <p:nvPr/>
        </p:nvCxnSpPr>
        <p:spPr>
          <a:xfrm>
            <a:off x="486500" y="1343375"/>
            <a:ext cx="0" cy="3261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" name="Google Shape;34;p6"/>
          <p:cNvSpPr/>
          <p:nvPr/>
        </p:nvSpPr>
        <p:spPr>
          <a:xfrm>
            <a:off x="7310401" y="3476600"/>
            <a:ext cx="1879500" cy="167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 rot="-5400000">
            <a:off x="8443694" y="4380951"/>
            <a:ext cx="726900" cy="816600"/>
          </a:xfrm>
          <a:prstGeom prst="flowChartDelay">
            <a:avLst/>
          </a:prstGeom>
          <a:solidFill>
            <a:srgbClr val="FFFFFF">
              <a:alpha val="697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idx="1" type="subTitle"/>
          </p:nvPr>
        </p:nvSpPr>
        <p:spPr>
          <a:xfrm>
            <a:off x="3526225" y="1814375"/>
            <a:ext cx="3396300" cy="14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Condensed Light"/>
              <a:buNone/>
              <a:defRPr>
                <a:solidFill>
                  <a:schemeClr val="accen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38" name="Google Shape;38;p7"/>
          <p:cNvSpPr/>
          <p:nvPr>
            <p:ph idx="2" type="pic"/>
          </p:nvPr>
        </p:nvSpPr>
        <p:spPr>
          <a:xfrm>
            <a:off x="715100" y="1814375"/>
            <a:ext cx="2446200" cy="2794200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720000" y="445025"/>
            <a:ext cx="62025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grpSp>
        <p:nvGrpSpPr>
          <p:cNvPr id="40" name="Google Shape;40;p7"/>
          <p:cNvGrpSpPr/>
          <p:nvPr/>
        </p:nvGrpSpPr>
        <p:grpSpPr>
          <a:xfrm>
            <a:off x="7524450" y="-18401"/>
            <a:ext cx="4525800" cy="5178944"/>
            <a:chOff x="4627575" y="-51075"/>
            <a:chExt cx="4525800" cy="5230200"/>
          </a:xfrm>
        </p:grpSpPr>
        <p:sp>
          <p:nvSpPr>
            <p:cNvPr id="41" name="Google Shape;41;p7"/>
            <p:cNvSpPr/>
            <p:nvPr/>
          </p:nvSpPr>
          <p:spPr>
            <a:xfrm>
              <a:off x="4683800" y="-51075"/>
              <a:ext cx="1600200" cy="5230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 rot="-5400000">
              <a:off x="4567725" y="593475"/>
              <a:ext cx="4645500" cy="4525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>
            <p:ph idx="2" type="pic"/>
          </p:nvPr>
        </p:nvSpPr>
        <p:spPr>
          <a:xfrm>
            <a:off x="5763624" y="871200"/>
            <a:ext cx="3401100" cy="34011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8"/>
          <p:cNvSpPr txBox="1"/>
          <p:nvPr>
            <p:ph type="title"/>
          </p:nvPr>
        </p:nvSpPr>
        <p:spPr>
          <a:xfrm>
            <a:off x="715100" y="535000"/>
            <a:ext cx="4999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Font typeface="Urbanist"/>
              <a:buNone/>
              <a:defRPr sz="7200"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715100" y="2054000"/>
            <a:ext cx="4259700" cy="131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715100" y="535000"/>
            <a:ext cx="4259700" cy="13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Urbanist Light"/>
              <a:buNone/>
              <a:defRPr sz="6000"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  <p:sp>
        <p:nvSpPr>
          <p:cNvPr id="49" name="Google Shape;49;p9"/>
          <p:cNvSpPr/>
          <p:nvPr>
            <p:ph idx="2" type="pic"/>
          </p:nvPr>
        </p:nvSpPr>
        <p:spPr>
          <a:xfrm>
            <a:off x="5143500" y="957000"/>
            <a:ext cx="4000500" cy="3228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720000" y="445025"/>
            <a:ext cx="4741200" cy="12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Urbanist Light"/>
              <a:buNone/>
              <a:defRPr>
                <a:latin typeface="Urbanist Light"/>
                <a:ea typeface="Urbanist Light"/>
                <a:cs typeface="Urbanist Light"/>
                <a:sym typeface="Urbanist Ligh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rbanist"/>
              <a:buNone/>
              <a:defRPr sz="35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76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oogle Shape;290;p39"/>
          <p:cNvGrpSpPr/>
          <p:nvPr/>
        </p:nvGrpSpPr>
        <p:grpSpPr>
          <a:xfrm>
            <a:off x="5991829" y="-23750"/>
            <a:ext cx="3161400" cy="5192100"/>
            <a:chOff x="5837704" y="-287825"/>
            <a:chExt cx="3161400" cy="5192100"/>
          </a:xfrm>
        </p:grpSpPr>
        <p:grpSp>
          <p:nvGrpSpPr>
            <p:cNvPr id="291" name="Google Shape;291;p39"/>
            <p:cNvGrpSpPr/>
            <p:nvPr/>
          </p:nvGrpSpPr>
          <p:grpSpPr>
            <a:xfrm>
              <a:off x="5837704" y="-287825"/>
              <a:ext cx="3161400" cy="5192100"/>
              <a:chOff x="5837704" y="-287825"/>
              <a:chExt cx="3161400" cy="5192100"/>
            </a:xfrm>
          </p:grpSpPr>
          <p:sp>
            <p:nvSpPr>
              <p:cNvPr id="292" name="Google Shape;292;p39"/>
              <p:cNvSpPr/>
              <p:nvPr/>
            </p:nvSpPr>
            <p:spPr>
              <a:xfrm>
                <a:off x="5845204" y="-275675"/>
                <a:ext cx="3146400" cy="5177400"/>
              </a:xfrm>
              <a:prstGeom prst="rect">
                <a:avLst/>
              </a:prstGeom>
              <a:solidFill>
                <a:srgbClr val="60BC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39"/>
              <p:cNvSpPr/>
              <p:nvPr/>
            </p:nvSpPr>
            <p:spPr>
              <a:xfrm>
                <a:off x="5837704" y="-287825"/>
                <a:ext cx="3161400" cy="5192100"/>
              </a:xfrm>
              <a:prstGeom prst="flowChartDelay">
                <a:avLst/>
              </a:prstGeom>
              <a:solidFill>
                <a:srgbClr val="FFFFFF">
                  <a:alpha val="697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4" name="Google Shape;294;p39"/>
            <p:cNvSpPr/>
            <p:nvPr/>
          </p:nvSpPr>
          <p:spPr>
            <a:xfrm rot="-5400000">
              <a:off x="8776050" y="141150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" name="Google Shape;295;p39"/>
          <p:cNvSpPr txBox="1"/>
          <p:nvPr>
            <p:ph type="ctrTitle"/>
          </p:nvPr>
        </p:nvSpPr>
        <p:spPr>
          <a:xfrm>
            <a:off x="657150" y="847325"/>
            <a:ext cx="4209000" cy="2403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</a:t>
            </a:r>
            <a:r>
              <a:rPr lang="en"/>
              <a:t> in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My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C7958"/>
                </a:solidFill>
              </a:rPr>
              <a:t>Refrigerator </a:t>
            </a:r>
            <a:endParaRPr>
              <a:solidFill>
                <a:srgbClr val="BC7958"/>
              </a:solidFill>
            </a:endParaRPr>
          </a:p>
        </p:txBody>
      </p:sp>
      <p:cxnSp>
        <p:nvCxnSpPr>
          <p:cNvPr id="296" name="Google Shape;296;p39"/>
          <p:cNvCxnSpPr/>
          <p:nvPr/>
        </p:nvCxnSpPr>
        <p:spPr>
          <a:xfrm>
            <a:off x="716300" y="3584450"/>
            <a:ext cx="3909300" cy="0"/>
          </a:xfrm>
          <a:prstGeom prst="straightConnector1">
            <a:avLst/>
          </a:prstGeom>
          <a:noFill/>
          <a:ln cap="flat" cmpd="sng" w="9525">
            <a:solidFill>
              <a:srgbClr val="F2A77B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7" name="Google Shape;297;p39"/>
          <p:cNvGrpSpPr/>
          <p:nvPr/>
        </p:nvGrpSpPr>
        <p:grpSpPr>
          <a:xfrm>
            <a:off x="792500" y="4516100"/>
            <a:ext cx="478300" cy="92400"/>
            <a:chOff x="716300" y="4516100"/>
            <a:chExt cx="478300" cy="92400"/>
          </a:xfrm>
        </p:grpSpPr>
        <p:sp>
          <p:nvSpPr>
            <p:cNvPr id="298" name="Google Shape;298;p39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9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9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01" name="Google Shape;30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50"/>
            <a:ext cx="6858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9"/>
          <p:cNvSpPr txBox="1"/>
          <p:nvPr/>
        </p:nvSpPr>
        <p:spPr>
          <a:xfrm>
            <a:off x="716300" y="3742475"/>
            <a:ext cx="5621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rbanist"/>
                <a:ea typeface="Urbanist"/>
                <a:cs typeface="Urbanist"/>
                <a:sym typeface="Urbanist"/>
              </a:rPr>
              <a:t>MAD DATA 23</a:t>
            </a:r>
            <a:endParaRPr b="1">
              <a:latin typeface="Urbanist"/>
              <a:ea typeface="Urbanist"/>
              <a:cs typeface="Urbanist"/>
              <a:sym typeface="Urbanis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rbanist"/>
                <a:ea typeface="Urbanist"/>
                <a:cs typeface="Urbanist"/>
                <a:sym typeface="Urbanist"/>
              </a:rPr>
              <a:t>Team KIMS</a:t>
            </a:r>
            <a:endParaRPr b="1"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8"/>
          <p:cNvSpPr txBox="1"/>
          <p:nvPr>
            <p:ph type="title"/>
          </p:nvPr>
        </p:nvSpPr>
        <p:spPr>
          <a:xfrm>
            <a:off x="1869100" y="497919"/>
            <a:ext cx="36147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Limitations</a:t>
            </a:r>
            <a:endParaRPr b="1"/>
          </a:p>
        </p:txBody>
      </p:sp>
      <p:sp>
        <p:nvSpPr>
          <p:cNvPr id="449" name="Google Shape;449;p48"/>
          <p:cNvSpPr txBox="1"/>
          <p:nvPr>
            <p:ph idx="2" type="title"/>
          </p:nvPr>
        </p:nvSpPr>
        <p:spPr>
          <a:xfrm>
            <a:off x="802300" y="557888"/>
            <a:ext cx="861900" cy="859500"/>
          </a:xfrm>
          <a:prstGeom prst="rect">
            <a:avLst/>
          </a:prstGeom>
          <a:solidFill>
            <a:srgbClr val="60BC94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450" name="Google Shape;450;p48"/>
          <p:cNvGrpSpPr/>
          <p:nvPr/>
        </p:nvGrpSpPr>
        <p:grpSpPr>
          <a:xfrm>
            <a:off x="8320798" y="4794458"/>
            <a:ext cx="478300" cy="92400"/>
            <a:chOff x="716300" y="4516100"/>
            <a:chExt cx="478300" cy="92400"/>
          </a:xfrm>
        </p:grpSpPr>
        <p:sp>
          <p:nvSpPr>
            <p:cNvPr id="451" name="Google Shape;451;p48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8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8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4" name="Google Shape;454;p48"/>
          <p:cNvSpPr/>
          <p:nvPr/>
        </p:nvSpPr>
        <p:spPr>
          <a:xfrm>
            <a:off x="7250550" y="-48800"/>
            <a:ext cx="2030100" cy="427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" name="Google Shape;455;p48"/>
          <p:cNvGrpSpPr/>
          <p:nvPr/>
        </p:nvGrpSpPr>
        <p:grpSpPr>
          <a:xfrm>
            <a:off x="1035546" y="1780250"/>
            <a:ext cx="412912" cy="438606"/>
            <a:chOff x="4007193" y="1512727"/>
            <a:chExt cx="320633" cy="348100"/>
          </a:xfrm>
        </p:grpSpPr>
        <p:sp>
          <p:nvSpPr>
            <p:cNvPr id="456" name="Google Shape;456;p48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8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8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8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8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61" name="Google Shape;461;p48"/>
          <p:cNvCxnSpPr/>
          <p:nvPr/>
        </p:nvCxnSpPr>
        <p:spPr>
          <a:xfrm flipH="1" rot="10800000">
            <a:off x="1908675" y="1259094"/>
            <a:ext cx="5122200" cy="4200"/>
          </a:xfrm>
          <a:prstGeom prst="straightConnector1">
            <a:avLst/>
          </a:prstGeom>
          <a:noFill/>
          <a:ln cap="flat" cmpd="sng" w="9525">
            <a:solidFill>
              <a:srgbClr val="BC7958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62" name="Google Shape;462;p48"/>
          <p:cNvGrpSpPr/>
          <p:nvPr/>
        </p:nvGrpSpPr>
        <p:grpSpPr>
          <a:xfrm>
            <a:off x="1035539" y="2581702"/>
            <a:ext cx="499533" cy="305136"/>
            <a:chOff x="7009649" y="1541981"/>
            <a:chExt cx="524940" cy="320655"/>
          </a:xfrm>
        </p:grpSpPr>
        <p:sp>
          <p:nvSpPr>
            <p:cNvPr id="463" name="Google Shape;463;p48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8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8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8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48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48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48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8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" name="Google Shape;471;p48"/>
          <p:cNvGrpSpPr/>
          <p:nvPr/>
        </p:nvGrpSpPr>
        <p:grpSpPr>
          <a:xfrm>
            <a:off x="1122157" y="3347298"/>
            <a:ext cx="412908" cy="349754"/>
            <a:chOff x="7500054" y="2934735"/>
            <a:chExt cx="350576" cy="280454"/>
          </a:xfrm>
        </p:grpSpPr>
        <p:sp>
          <p:nvSpPr>
            <p:cNvPr id="472" name="Google Shape;472;p48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8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8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8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8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8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8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8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" name="Google Shape;480;p48"/>
          <p:cNvSpPr txBox="1"/>
          <p:nvPr/>
        </p:nvSpPr>
        <p:spPr>
          <a:xfrm>
            <a:off x="1908675" y="1799450"/>
            <a:ext cx="660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Due to time constraints, the login and save/like functions were not implemented.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81" name="Google Shape;481;p48"/>
          <p:cNvSpPr txBox="1"/>
          <p:nvPr/>
        </p:nvSpPr>
        <p:spPr>
          <a:xfrm>
            <a:off x="1869100" y="4106375"/>
            <a:ext cx="645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Since the data was collected by ourselves, we couldn't handle a large amount of data.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grpSp>
        <p:nvGrpSpPr>
          <p:cNvPr id="482" name="Google Shape;482;p48"/>
          <p:cNvGrpSpPr/>
          <p:nvPr/>
        </p:nvGrpSpPr>
        <p:grpSpPr>
          <a:xfrm>
            <a:off x="1078855" y="4109700"/>
            <a:ext cx="412926" cy="393550"/>
            <a:chOff x="3584280" y="3699191"/>
            <a:chExt cx="358069" cy="317995"/>
          </a:xfrm>
        </p:grpSpPr>
        <p:sp>
          <p:nvSpPr>
            <p:cNvPr id="483" name="Google Shape;483;p4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" name="Google Shape;487;p48"/>
          <p:cNvSpPr txBox="1"/>
          <p:nvPr/>
        </p:nvSpPr>
        <p:spPr>
          <a:xfrm>
            <a:off x="1908675" y="2581700"/>
            <a:ext cx="562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Encountering difficulties by using skills that were not taught at school.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88" name="Google Shape;488;p48"/>
          <p:cNvSpPr txBox="1"/>
          <p:nvPr/>
        </p:nvSpPr>
        <p:spPr>
          <a:xfrm>
            <a:off x="1953950" y="3363200"/>
            <a:ext cx="562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We had no choice but to use the local host.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9"/>
          <p:cNvSpPr txBox="1"/>
          <p:nvPr>
            <p:ph type="title"/>
          </p:nvPr>
        </p:nvSpPr>
        <p:spPr>
          <a:xfrm>
            <a:off x="3667050" y="2133000"/>
            <a:ext cx="180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/>
              <a:t>Q</a:t>
            </a:r>
            <a:r>
              <a:rPr b="1" lang="en" sz="4500">
                <a:solidFill>
                  <a:srgbClr val="60BC94"/>
                </a:solidFill>
              </a:rPr>
              <a:t>&amp;</a:t>
            </a:r>
            <a:r>
              <a:rPr b="1" lang="en" sz="4500"/>
              <a:t>A</a:t>
            </a:r>
            <a:endParaRPr b="1" sz="4500">
              <a:solidFill>
                <a:schemeClr val="lt2"/>
              </a:solidFill>
            </a:endParaRPr>
          </a:p>
        </p:txBody>
      </p:sp>
      <p:grpSp>
        <p:nvGrpSpPr>
          <p:cNvPr id="494" name="Google Shape;494;p49"/>
          <p:cNvGrpSpPr/>
          <p:nvPr/>
        </p:nvGrpSpPr>
        <p:grpSpPr>
          <a:xfrm>
            <a:off x="719999" y="4712258"/>
            <a:ext cx="478300" cy="92400"/>
            <a:chOff x="716300" y="4516100"/>
            <a:chExt cx="478300" cy="92400"/>
          </a:xfrm>
        </p:grpSpPr>
        <p:sp>
          <p:nvSpPr>
            <p:cNvPr id="495" name="Google Shape;495;p49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9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9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49"/>
          <p:cNvGrpSpPr/>
          <p:nvPr/>
        </p:nvGrpSpPr>
        <p:grpSpPr>
          <a:xfrm>
            <a:off x="5238565" y="2128071"/>
            <a:ext cx="343269" cy="342505"/>
            <a:chOff x="1745217" y="1515471"/>
            <a:chExt cx="343269" cy="342505"/>
          </a:xfrm>
        </p:grpSpPr>
        <p:sp>
          <p:nvSpPr>
            <p:cNvPr id="499" name="Google Shape;499;p4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00" name="Google Shape;500;p4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01" name="Google Shape;501;p4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  <p:sp>
          <p:nvSpPr>
            <p:cNvPr id="502" name="Google Shape;502;p4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/>
            </a:p>
          </p:txBody>
        </p:sp>
      </p:grpSp>
      <p:sp>
        <p:nvSpPr>
          <p:cNvPr id="503" name="Google Shape;503;p49"/>
          <p:cNvSpPr/>
          <p:nvPr/>
        </p:nvSpPr>
        <p:spPr>
          <a:xfrm>
            <a:off x="7875825" y="-78100"/>
            <a:ext cx="1858200" cy="529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0"/>
          <p:cNvSpPr/>
          <p:nvPr/>
        </p:nvSpPr>
        <p:spPr>
          <a:xfrm>
            <a:off x="665625" y="3675600"/>
            <a:ext cx="4284000" cy="69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50"/>
          <p:cNvSpPr txBox="1"/>
          <p:nvPr/>
        </p:nvSpPr>
        <p:spPr>
          <a:xfrm>
            <a:off x="576300" y="3089225"/>
            <a:ext cx="1766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Cheryn </a:t>
            </a:r>
            <a:r>
              <a:rPr b="1" lang="en">
                <a:solidFill>
                  <a:srgbClr val="77BA97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Kim</a:t>
            </a:r>
            <a:endParaRPr b="1">
              <a:solidFill>
                <a:srgbClr val="77BA97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7BA97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Clara </a:t>
            </a:r>
            <a:r>
              <a:rPr b="1" lang="en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Kim</a:t>
            </a:r>
            <a:endParaRPr b="1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Haneul </a:t>
            </a:r>
            <a:r>
              <a:rPr b="1" lang="en">
                <a:solidFill>
                  <a:srgbClr val="77BA97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Kim</a:t>
            </a:r>
            <a:endParaRPr b="1">
              <a:solidFill>
                <a:srgbClr val="77BA97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7BA97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Kyungmi </a:t>
            </a:r>
            <a:r>
              <a:rPr b="1" lang="en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Kim</a:t>
            </a:r>
            <a:endParaRPr b="1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10" name="Google Shape;510;p50"/>
          <p:cNvSpPr/>
          <p:nvPr/>
        </p:nvSpPr>
        <p:spPr>
          <a:xfrm>
            <a:off x="5167025" y="-68450"/>
            <a:ext cx="4149000" cy="526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1" name="Google Shape;51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748900"/>
            <a:ext cx="4572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50"/>
          <p:cNvSpPr txBox="1"/>
          <p:nvPr>
            <p:ph type="ctrTitle"/>
          </p:nvPr>
        </p:nvSpPr>
        <p:spPr>
          <a:xfrm>
            <a:off x="3238650" y="535000"/>
            <a:ext cx="2666700" cy="9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rbanist"/>
                <a:ea typeface="Urbanist"/>
                <a:cs typeface="Urbanist"/>
                <a:sym typeface="Urbanist"/>
              </a:rPr>
              <a:t>THANKS</a:t>
            </a:r>
            <a:endParaRPr b="1"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0"/>
          <p:cNvSpPr txBox="1"/>
          <p:nvPr>
            <p:ph idx="3" type="subTitle"/>
          </p:nvPr>
        </p:nvSpPr>
        <p:spPr>
          <a:xfrm>
            <a:off x="1651763" y="1999038"/>
            <a:ext cx="856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Aims</a:t>
            </a:r>
            <a:endParaRPr b="1" sz="2200"/>
          </a:p>
        </p:txBody>
      </p:sp>
      <p:sp>
        <p:nvSpPr>
          <p:cNvPr id="308" name="Google Shape;308;p40"/>
          <p:cNvSpPr txBox="1"/>
          <p:nvPr>
            <p:ph idx="2" type="title"/>
          </p:nvPr>
        </p:nvSpPr>
        <p:spPr>
          <a:xfrm>
            <a:off x="806338" y="1968488"/>
            <a:ext cx="597300" cy="593400"/>
          </a:xfrm>
          <a:prstGeom prst="rect">
            <a:avLst/>
          </a:prstGeom>
          <a:solidFill>
            <a:srgbClr val="60BC94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09" name="Google Shape;309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</a:t>
            </a:r>
            <a:r>
              <a:rPr lang="en">
                <a:solidFill>
                  <a:schemeClr val="lt2"/>
                </a:solidFill>
              </a:rPr>
              <a:t>OF</a:t>
            </a:r>
            <a:r>
              <a:rPr lang="en"/>
              <a:t> </a:t>
            </a:r>
            <a:r>
              <a:rPr lang="en">
                <a:solidFill>
                  <a:srgbClr val="F2A77B"/>
                </a:solidFill>
              </a:rPr>
              <a:t>CONTENTS</a:t>
            </a:r>
            <a:endParaRPr>
              <a:solidFill>
                <a:srgbClr val="F2A77B"/>
              </a:solidFill>
            </a:endParaRPr>
          </a:p>
        </p:txBody>
      </p:sp>
      <p:grpSp>
        <p:nvGrpSpPr>
          <p:cNvPr id="310" name="Google Shape;310;p40"/>
          <p:cNvGrpSpPr/>
          <p:nvPr/>
        </p:nvGrpSpPr>
        <p:grpSpPr>
          <a:xfrm rot="-5400000">
            <a:off x="7533951" y="956550"/>
            <a:ext cx="478300" cy="92400"/>
            <a:chOff x="716300" y="4516100"/>
            <a:chExt cx="478300" cy="92400"/>
          </a:xfrm>
        </p:grpSpPr>
        <p:sp>
          <p:nvSpPr>
            <p:cNvPr id="311" name="Google Shape;311;p40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rgbClr val="F2A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40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rgbClr val="F2A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40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rgbClr val="F2A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4" name="Google Shape;314;p40"/>
          <p:cNvSpPr/>
          <p:nvPr/>
        </p:nvSpPr>
        <p:spPr>
          <a:xfrm rot="-5400000">
            <a:off x="8776050" y="4775550"/>
            <a:ext cx="204300" cy="226800"/>
          </a:xfrm>
          <a:prstGeom prst="flowChartDelay">
            <a:avLst/>
          </a:prstGeom>
          <a:solidFill>
            <a:srgbClr val="FFFFFF">
              <a:alpha val="31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0"/>
          <p:cNvSpPr txBox="1"/>
          <p:nvPr>
            <p:ph idx="5" type="title"/>
          </p:nvPr>
        </p:nvSpPr>
        <p:spPr>
          <a:xfrm>
            <a:off x="3915788" y="1968488"/>
            <a:ext cx="597300" cy="593400"/>
          </a:xfrm>
          <a:prstGeom prst="rect">
            <a:avLst/>
          </a:prstGeom>
          <a:solidFill>
            <a:srgbClr val="60BC94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6" name="Google Shape;316;p40"/>
          <p:cNvSpPr txBox="1"/>
          <p:nvPr>
            <p:ph idx="7" type="subTitle"/>
          </p:nvPr>
        </p:nvSpPr>
        <p:spPr>
          <a:xfrm>
            <a:off x="4600938" y="1978838"/>
            <a:ext cx="2150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Data Collection</a:t>
            </a:r>
            <a:endParaRPr b="1" sz="2200"/>
          </a:p>
        </p:txBody>
      </p:sp>
      <p:sp>
        <p:nvSpPr>
          <p:cNvPr id="317" name="Google Shape;317;p40"/>
          <p:cNvSpPr txBox="1"/>
          <p:nvPr>
            <p:ph idx="8" type="title"/>
          </p:nvPr>
        </p:nvSpPr>
        <p:spPr>
          <a:xfrm>
            <a:off x="806350" y="3326675"/>
            <a:ext cx="597300" cy="593400"/>
          </a:xfrm>
          <a:prstGeom prst="rect">
            <a:avLst/>
          </a:prstGeom>
          <a:solidFill>
            <a:srgbClr val="60BC94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8" name="Google Shape;318;p40"/>
          <p:cNvSpPr txBox="1"/>
          <p:nvPr>
            <p:ph idx="13" type="subTitle"/>
          </p:nvPr>
        </p:nvSpPr>
        <p:spPr>
          <a:xfrm>
            <a:off x="1651775" y="3384275"/>
            <a:ext cx="856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Skills </a:t>
            </a:r>
            <a:endParaRPr b="1" sz="2200"/>
          </a:p>
        </p:txBody>
      </p:sp>
      <p:sp>
        <p:nvSpPr>
          <p:cNvPr id="319" name="Google Shape;319;p40"/>
          <p:cNvSpPr txBox="1"/>
          <p:nvPr>
            <p:ph idx="14" type="title"/>
          </p:nvPr>
        </p:nvSpPr>
        <p:spPr>
          <a:xfrm>
            <a:off x="3915788" y="3326675"/>
            <a:ext cx="597300" cy="593400"/>
          </a:xfrm>
          <a:prstGeom prst="rect">
            <a:avLst/>
          </a:prstGeom>
          <a:solidFill>
            <a:srgbClr val="60BC94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20" name="Google Shape;320;p40"/>
          <p:cNvSpPr txBox="1"/>
          <p:nvPr>
            <p:ph idx="16" type="subTitle"/>
          </p:nvPr>
        </p:nvSpPr>
        <p:spPr>
          <a:xfrm>
            <a:off x="4717013" y="3384275"/>
            <a:ext cx="15822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Limitations</a:t>
            </a:r>
            <a:endParaRPr b="1" sz="2200"/>
          </a:p>
        </p:txBody>
      </p:sp>
      <p:sp>
        <p:nvSpPr>
          <p:cNvPr id="321" name="Google Shape;321;p40"/>
          <p:cNvSpPr/>
          <p:nvPr/>
        </p:nvSpPr>
        <p:spPr>
          <a:xfrm>
            <a:off x="8207100" y="0"/>
            <a:ext cx="936900" cy="5143500"/>
          </a:xfrm>
          <a:prstGeom prst="rect">
            <a:avLst/>
          </a:prstGeom>
          <a:solidFill>
            <a:srgbClr val="60BC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2" name="Google Shape;322;p40"/>
          <p:cNvGrpSpPr/>
          <p:nvPr/>
        </p:nvGrpSpPr>
        <p:grpSpPr>
          <a:xfrm>
            <a:off x="5294970" y="1636636"/>
            <a:ext cx="426329" cy="332375"/>
            <a:chOff x="2611458" y="3816374"/>
            <a:chExt cx="426329" cy="332375"/>
          </a:xfrm>
        </p:grpSpPr>
        <p:sp>
          <p:nvSpPr>
            <p:cNvPr id="323" name="Google Shape;323;p4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4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4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4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4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4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4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4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4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p40"/>
          <p:cNvGrpSpPr/>
          <p:nvPr/>
        </p:nvGrpSpPr>
        <p:grpSpPr>
          <a:xfrm>
            <a:off x="1895266" y="2972882"/>
            <a:ext cx="369805" cy="353782"/>
            <a:chOff x="3950316" y="3820307"/>
            <a:chExt cx="369805" cy="353782"/>
          </a:xfrm>
        </p:grpSpPr>
        <p:sp>
          <p:nvSpPr>
            <p:cNvPr id="334" name="Google Shape;334;p40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40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40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0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8" name="Google Shape;338;p40"/>
          <p:cNvSpPr/>
          <p:nvPr/>
        </p:nvSpPr>
        <p:spPr>
          <a:xfrm>
            <a:off x="80025" y="1167300"/>
            <a:ext cx="478200" cy="3619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40"/>
          <p:cNvSpPr/>
          <p:nvPr/>
        </p:nvSpPr>
        <p:spPr>
          <a:xfrm>
            <a:off x="5336079" y="2979760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0BC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0" name="Google Shape;340;p40"/>
          <p:cNvGrpSpPr/>
          <p:nvPr/>
        </p:nvGrpSpPr>
        <p:grpSpPr>
          <a:xfrm>
            <a:off x="1924461" y="1626809"/>
            <a:ext cx="311427" cy="352050"/>
            <a:chOff x="1367060" y="2422129"/>
            <a:chExt cx="269261" cy="352050"/>
          </a:xfrm>
        </p:grpSpPr>
        <p:sp>
          <p:nvSpPr>
            <p:cNvPr id="341" name="Google Shape;341;p40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40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40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40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40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40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40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40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40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40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40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40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40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40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 txBox="1"/>
          <p:nvPr>
            <p:ph idx="1" type="subTitle"/>
          </p:nvPr>
        </p:nvSpPr>
        <p:spPr>
          <a:xfrm>
            <a:off x="1908675" y="1261075"/>
            <a:ext cx="5417400" cy="12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Encourage </a:t>
            </a:r>
            <a:r>
              <a:rPr b="1" lang="en"/>
              <a:t>healthy eating habits</a:t>
            </a:r>
            <a:r>
              <a:rPr lang="en"/>
              <a:t> by providing recipes that can be made using ingredients that are already in the refrigerator.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Refrain from unnecessary consumption due to </a:t>
            </a:r>
            <a:r>
              <a:rPr b="1" lang="en"/>
              <a:t>climate issues</a:t>
            </a:r>
            <a:r>
              <a:rPr lang="en"/>
              <a:t>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3.Recommend reduction of unnecessary </a:t>
            </a:r>
            <a:r>
              <a:rPr b="1" lang="en"/>
              <a:t>eating out</a:t>
            </a:r>
            <a:r>
              <a:rPr lang="en"/>
              <a:t> costs.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41"/>
          <p:cNvSpPr txBox="1"/>
          <p:nvPr>
            <p:ph idx="2" type="title"/>
          </p:nvPr>
        </p:nvSpPr>
        <p:spPr>
          <a:xfrm>
            <a:off x="802300" y="535000"/>
            <a:ext cx="861900" cy="859500"/>
          </a:xfrm>
          <a:prstGeom prst="rect">
            <a:avLst/>
          </a:prstGeom>
          <a:solidFill>
            <a:srgbClr val="60BC94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361" name="Google Shape;361;p41"/>
          <p:cNvCxnSpPr/>
          <p:nvPr/>
        </p:nvCxnSpPr>
        <p:spPr>
          <a:xfrm flipH="1" rot="10800000">
            <a:off x="1984875" y="1106694"/>
            <a:ext cx="5122200" cy="4200"/>
          </a:xfrm>
          <a:prstGeom prst="straightConnector1">
            <a:avLst/>
          </a:prstGeom>
          <a:noFill/>
          <a:ln cap="flat" cmpd="sng" w="9525">
            <a:solidFill>
              <a:srgbClr val="BC795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2" name="Google Shape;362;p41"/>
          <p:cNvSpPr txBox="1"/>
          <p:nvPr>
            <p:ph type="title"/>
          </p:nvPr>
        </p:nvSpPr>
        <p:spPr>
          <a:xfrm>
            <a:off x="1858100" y="437733"/>
            <a:ext cx="4185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Aims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363" name="Google Shape;36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7125" y="3156375"/>
            <a:ext cx="2980676" cy="198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1"/>
          <p:cNvPicPr preferRelativeResize="0"/>
          <p:nvPr/>
        </p:nvPicPr>
        <p:blipFill rotWithShape="1">
          <a:blip r:embed="rId4">
            <a:alphaModFix/>
          </a:blip>
          <a:srcRect b="6654" l="0" r="0" t="11692"/>
          <a:stretch/>
        </p:blipFill>
        <p:spPr>
          <a:xfrm>
            <a:off x="5947800" y="3156375"/>
            <a:ext cx="2610250" cy="20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1"/>
          <p:cNvPicPr preferRelativeResize="0"/>
          <p:nvPr/>
        </p:nvPicPr>
        <p:blipFill rotWithShape="1">
          <a:blip r:embed="rId5">
            <a:alphaModFix/>
          </a:blip>
          <a:srcRect b="22626" l="0" r="0" t="10706"/>
          <a:stretch/>
        </p:blipFill>
        <p:spPr>
          <a:xfrm>
            <a:off x="0" y="3162875"/>
            <a:ext cx="2980676" cy="1987125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1"/>
          <p:cNvSpPr/>
          <p:nvPr/>
        </p:nvSpPr>
        <p:spPr>
          <a:xfrm>
            <a:off x="8551675" y="-92700"/>
            <a:ext cx="819900" cy="5328900"/>
          </a:xfrm>
          <a:prstGeom prst="rect">
            <a:avLst/>
          </a:prstGeom>
          <a:solidFill>
            <a:srgbClr val="60BC94"/>
          </a:solidFill>
          <a:ln cap="flat" cmpd="sng" w="9525">
            <a:solidFill>
              <a:srgbClr val="60BC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" name="Google Shape;371;p42"/>
          <p:cNvGrpSpPr/>
          <p:nvPr/>
        </p:nvGrpSpPr>
        <p:grpSpPr>
          <a:xfrm>
            <a:off x="5365996" y="2897358"/>
            <a:ext cx="3796744" cy="2476480"/>
            <a:chOff x="5432150" y="3202025"/>
            <a:chExt cx="3749500" cy="2161921"/>
          </a:xfrm>
        </p:grpSpPr>
        <p:sp>
          <p:nvSpPr>
            <p:cNvPr id="372" name="Google Shape;372;p42"/>
            <p:cNvSpPr/>
            <p:nvPr/>
          </p:nvSpPr>
          <p:spPr>
            <a:xfrm>
              <a:off x="5434350" y="3202025"/>
              <a:ext cx="3747300" cy="1965600"/>
            </a:xfrm>
            <a:prstGeom prst="rect">
              <a:avLst/>
            </a:pr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42"/>
            <p:cNvSpPr/>
            <p:nvPr/>
          </p:nvSpPr>
          <p:spPr>
            <a:xfrm rot="-5400000">
              <a:off x="5495150" y="3249546"/>
              <a:ext cx="2051400" cy="21774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2"/>
            <p:cNvSpPr/>
            <p:nvPr/>
          </p:nvSpPr>
          <p:spPr>
            <a:xfrm rot="-5400000">
              <a:off x="8776050" y="4842071"/>
              <a:ext cx="204300" cy="226800"/>
            </a:xfrm>
            <a:prstGeom prst="flowChartDelay">
              <a:avLst/>
            </a:prstGeom>
            <a:solidFill>
              <a:srgbClr val="FFFFFF">
                <a:alpha val="69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5" name="Google Shape;375;p42"/>
          <p:cNvSpPr txBox="1"/>
          <p:nvPr>
            <p:ph type="title"/>
          </p:nvPr>
        </p:nvSpPr>
        <p:spPr>
          <a:xfrm>
            <a:off x="715100" y="1428333"/>
            <a:ext cx="4185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Collection</a:t>
            </a:r>
            <a:endParaRPr b="1"/>
          </a:p>
        </p:txBody>
      </p:sp>
      <p:sp>
        <p:nvSpPr>
          <p:cNvPr id="376" name="Google Shape;376;p42"/>
          <p:cNvSpPr txBox="1"/>
          <p:nvPr>
            <p:ph idx="2" type="title"/>
          </p:nvPr>
        </p:nvSpPr>
        <p:spPr>
          <a:xfrm>
            <a:off x="802017" y="535000"/>
            <a:ext cx="861900" cy="859500"/>
          </a:xfrm>
          <a:prstGeom prst="rect">
            <a:avLst/>
          </a:prstGeom>
          <a:solidFill>
            <a:srgbClr val="60BC94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77" name="Google Shape;377;p42"/>
          <p:cNvSpPr txBox="1"/>
          <p:nvPr>
            <p:ph idx="1" type="subTitle"/>
          </p:nvPr>
        </p:nvSpPr>
        <p:spPr>
          <a:xfrm>
            <a:off x="715100" y="2452916"/>
            <a:ext cx="41856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Source</a:t>
            </a:r>
            <a:r>
              <a:rPr lang="en"/>
              <a:t>: Website (Web Scraping)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Collection Method</a:t>
            </a:r>
            <a:r>
              <a:rPr lang="en"/>
              <a:t>: Web scraping using Python libraries such as BeautifulSoup, </a:t>
            </a:r>
            <a:r>
              <a:rPr lang="en"/>
              <a:t>requests, and Pandas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Processing</a:t>
            </a:r>
            <a:r>
              <a:rPr lang="en"/>
              <a:t>: Analyzing the scraped data, extracting the required information, and storing it in a database as CSV file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8" name="Google Shape;378;p42"/>
          <p:cNvGrpSpPr/>
          <p:nvPr/>
        </p:nvGrpSpPr>
        <p:grpSpPr>
          <a:xfrm>
            <a:off x="715100" y="4516100"/>
            <a:ext cx="478300" cy="92400"/>
            <a:chOff x="716300" y="4516100"/>
            <a:chExt cx="478300" cy="92400"/>
          </a:xfrm>
        </p:grpSpPr>
        <p:sp>
          <p:nvSpPr>
            <p:cNvPr id="379" name="Google Shape;379;p42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rgbClr val="BC79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42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rgbClr val="BC79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42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rgbClr val="BC79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82" name="Google Shape;382;p42"/>
          <p:cNvCxnSpPr/>
          <p:nvPr/>
        </p:nvCxnSpPr>
        <p:spPr>
          <a:xfrm>
            <a:off x="728700" y="2276150"/>
            <a:ext cx="3956700" cy="0"/>
          </a:xfrm>
          <a:prstGeom prst="straightConnector1">
            <a:avLst/>
          </a:prstGeom>
          <a:noFill/>
          <a:ln cap="flat" cmpd="sng" w="9525">
            <a:solidFill>
              <a:srgbClr val="BC795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83" name="Google Shape;38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138" y="0"/>
            <a:ext cx="3862965" cy="289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oogle Shape;388;p43"/>
          <p:cNvGrpSpPr/>
          <p:nvPr/>
        </p:nvGrpSpPr>
        <p:grpSpPr>
          <a:xfrm>
            <a:off x="7955300" y="4516100"/>
            <a:ext cx="478300" cy="92400"/>
            <a:chOff x="716300" y="4516100"/>
            <a:chExt cx="478300" cy="92400"/>
          </a:xfrm>
        </p:grpSpPr>
        <p:sp>
          <p:nvSpPr>
            <p:cNvPr id="389" name="Google Shape;389;p43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43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43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rgbClr val="60BC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92" name="Google Shape;39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6225" y="-76200"/>
            <a:ext cx="5095425" cy="5289751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43"/>
          <p:cNvSpPr/>
          <p:nvPr/>
        </p:nvSpPr>
        <p:spPr>
          <a:xfrm>
            <a:off x="650025" y="52700"/>
            <a:ext cx="546600" cy="146400"/>
          </a:xfrm>
          <a:prstGeom prst="flowChartAlternateProcess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3"/>
          <p:cNvSpPr/>
          <p:nvPr/>
        </p:nvSpPr>
        <p:spPr>
          <a:xfrm>
            <a:off x="1183425" y="205100"/>
            <a:ext cx="930600" cy="146400"/>
          </a:xfrm>
          <a:prstGeom prst="flowChartAlternateProcess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3"/>
          <p:cNvSpPr/>
          <p:nvPr/>
        </p:nvSpPr>
        <p:spPr>
          <a:xfrm>
            <a:off x="650025" y="1043300"/>
            <a:ext cx="546600" cy="146400"/>
          </a:xfrm>
          <a:prstGeom prst="flowChartAlternateProcess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3"/>
          <p:cNvSpPr/>
          <p:nvPr/>
        </p:nvSpPr>
        <p:spPr>
          <a:xfrm>
            <a:off x="954825" y="1348100"/>
            <a:ext cx="930600" cy="146400"/>
          </a:xfrm>
          <a:prstGeom prst="flowChartAlternateProcess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3"/>
          <p:cNvSpPr/>
          <p:nvPr/>
        </p:nvSpPr>
        <p:spPr>
          <a:xfrm>
            <a:off x="650025" y="4396100"/>
            <a:ext cx="546600" cy="146400"/>
          </a:xfrm>
          <a:prstGeom prst="flowChartAlternateProcess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3"/>
          <p:cNvSpPr/>
          <p:nvPr/>
        </p:nvSpPr>
        <p:spPr>
          <a:xfrm>
            <a:off x="954825" y="4700900"/>
            <a:ext cx="930600" cy="146400"/>
          </a:xfrm>
          <a:prstGeom prst="flowChartAlternateProcess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43"/>
          <p:cNvSpPr txBox="1"/>
          <p:nvPr>
            <p:ph idx="4294967295" type="title"/>
          </p:nvPr>
        </p:nvSpPr>
        <p:spPr>
          <a:xfrm>
            <a:off x="7888617" y="535000"/>
            <a:ext cx="861900" cy="8595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0BC94"/>
                </a:solidFill>
              </a:rPr>
              <a:t>02</a:t>
            </a:r>
            <a:endParaRPr b="1">
              <a:solidFill>
                <a:srgbClr val="60BC94"/>
              </a:solidFill>
            </a:endParaRPr>
          </a:p>
        </p:txBody>
      </p:sp>
      <p:sp>
        <p:nvSpPr>
          <p:cNvPr id="400" name="Google Shape;400;p43"/>
          <p:cNvSpPr txBox="1"/>
          <p:nvPr>
            <p:ph type="title"/>
          </p:nvPr>
        </p:nvSpPr>
        <p:spPr>
          <a:xfrm>
            <a:off x="5820500" y="1428333"/>
            <a:ext cx="4185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rbanist"/>
                <a:ea typeface="Urbanist"/>
                <a:cs typeface="Urbanist"/>
                <a:sym typeface="Urbanist"/>
              </a:rPr>
              <a:t>Data Collection</a:t>
            </a:r>
            <a:endParaRPr b="1"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4"/>
          <p:cNvSpPr txBox="1"/>
          <p:nvPr>
            <p:ph type="title"/>
          </p:nvPr>
        </p:nvSpPr>
        <p:spPr>
          <a:xfrm>
            <a:off x="720000" y="445025"/>
            <a:ext cx="37476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ROJECT</a:t>
            </a:r>
            <a:r>
              <a:rPr lang="en"/>
              <a:t> </a:t>
            </a:r>
            <a:r>
              <a:rPr lang="en">
                <a:solidFill>
                  <a:srgbClr val="BC7958"/>
                </a:solidFill>
              </a:rPr>
              <a:t>DEMO</a:t>
            </a:r>
            <a:endParaRPr>
              <a:solidFill>
                <a:srgbClr val="BC7958"/>
              </a:solidFill>
            </a:endParaRPr>
          </a:p>
        </p:txBody>
      </p:sp>
      <p:pic>
        <p:nvPicPr>
          <p:cNvPr id="406" name="Google Shape;40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9400" y="1450350"/>
            <a:ext cx="3445208" cy="303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45"/>
          <p:cNvGrpSpPr/>
          <p:nvPr/>
        </p:nvGrpSpPr>
        <p:grpSpPr>
          <a:xfrm rot="5400000">
            <a:off x="217339" y="4309350"/>
            <a:ext cx="478300" cy="92400"/>
            <a:chOff x="716300" y="4516100"/>
            <a:chExt cx="478300" cy="92400"/>
          </a:xfrm>
        </p:grpSpPr>
        <p:sp>
          <p:nvSpPr>
            <p:cNvPr id="412" name="Google Shape;412;p45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rgbClr val="BC79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5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rgbClr val="BC79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5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rgbClr val="BC79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5" name="Google Shape;415;p45"/>
          <p:cNvSpPr txBox="1"/>
          <p:nvPr>
            <p:ph idx="2" type="title"/>
          </p:nvPr>
        </p:nvSpPr>
        <p:spPr>
          <a:xfrm>
            <a:off x="802300" y="535000"/>
            <a:ext cx="861900" cy="859500"/>
          </a:xfrm>
          <a:prstGeom prst="rect">
            <a:avLst/>
          </a:prstGeom>
          <a:solidFill>
            <a:srgbClr val="60BC94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6" name="Google Shape;416;p45"/>
          <p:cNvSpPr txBox="1"/>
          <p:nvPr>
            <p:ph type="title"/>
          </p:nvPr>
        </p:nvSpPr>
        <p:spPr>
          <a:xfrm>
            <a:off x="715100" y="1434350"/>
            <a:ext cx="36147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Skills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417" name="Google Shape;417;p45"/>
          <p:cNvSpPr txBox="1"/>
          <p:nvPr>
            <p:ph idx="1" type="subTitle"/>
          </p:nvPr>
        </p:nvSpPr>
        <p:spPr>
          <a:xfrm>
            <a:off x="715100" y="2526026"/>
            <a:ext cx="3614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Python</a:t>
            </a:r>
            <a:r>
              <a:rPr lang="en"/>
              <a:t>: Used for web scraping, data processing, data storage, and web Framework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JavaScript</a:t>
            </a:r>
            <a:r>
              <a:rPr lang="en"/>
              <a:t>: Used for website functionality implementation and data visualization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CSS</a:t>
            </a:r>
            <a:r>
              <a:rPr lang="en"/>
              <a:t>: Used for website design and layout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HTML</a:t>
            </a:r>
            <a:r>
              <a:rPr lang="en"/>
              <a:t>: Used for website structuring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8" name="Google Shape;418;p45"/>
          <p:cNvCxnSpPr/>
          <p:nvPr/>
        </p:nvCxnSpPr>
        <p:spPr>
          <a:xfrm>
            <a:off x="728700" y="2276150"/>
            <a:ext cx="3956700" cy="0"/>
          </a:xfrm>
          <a:prstGeom prst="straightConnector1">
            <a:avLst/>
          </a:prstGeom>
          <a:noFill/>
          <a:ln cap="flat" cmpd="sng" w="9525">
            <a:solidFill>
              <a:srgbClr val="BC795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19" name="Google Shape;419;p45"/>
          <p:cNvPicPr preferRelativeResize="0"/>
          <p:nvPr/>
        </p:nvPicPr>
        <p:blipFill rotWithShape="1">
          <a:blip r:embed="rId3">
            <a:alphaModFix/>
          </a:blip>
          <a:srcRect b="0" l="5563" r="7916" t="0"/>
          <a:stretch/>
        </p:blipFill>
        <p:spPr>
          <a:xfrm>
            <a:off x="4409233" y="-39050"/>
            <a:ext cx="4484041" cy="518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45"/>
          <p:cNvSpPr/>
          <p:nvPr/>
        </p:nvSpPr>
        <p:spPr>
          <a:xfrm>
            <a:off x="8551675" y="-152250"/>
            <a:ext cx="780900" cy="5412900"/>
          </a:xfrm>
          <a:prstGeom prst="rect">
            <a:avLst/>
          </a:prstGeom>
          <a:solidFill>
            <a:srgbClr val="60BC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5" name="Google Shape;425;p46"/>
          <p:cNvCxnSpPr/>
          <p:nvPr/>
        </p:nvCxnSpPr>
        <p:spPr>
          <a:xfrm>
            <a:off x="714875" y="1585775"/>
            <a:ext cx="2457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6" name="Google Shape;426;p46"/>
          <p:cNvSpPr/>
          <p:nvPr/>
        </p:nvSpPr>
        <p:spPr>
          <a:xfrm rot="-5400000">
            <a:off x="7783725" y="141150"/>
            <a:ext cx="204300" cy="226800"/>
          </a:xfrm>
          <a:prstGeom prst="flowChartDelay">
            <a:avLst/>
          </a:prstGeom>
          <a:solidFill>
            <a:srgbClr val="FFFFFF">
              <a:alpha val="697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7" name="Google Shape;42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476501" cy="605142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46"/>
          <p:cNvSpPr txBox="1"/>
          <p:nvPr>
            <p:ph type="title"/>
          </p:nvPr>
        </p:nvSpPr>
        <p:spPr>
          <a:xfrm>
            <a:off x="1731850" y="-12175"/>
            <a:ext cx="15330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CSS</a:t>
            </a:r>
            <a:endParaRPr b="1" sz="2400">
              <a:solidFill>
                <a:schemeClr val="lt1"/>
              </a:solidFill>
            </a:endParaRPr>
          </a:p>
        </p:txBody>
      </p:sp>
      <p:sp>
        <p:nvSpPr>
          <p:cNvPr id="429" name="Google Shape;429;p46"/>
          <p:cNvSpPr txBox="1"/>
          <p:nvPr>
            <p:ph type="title"/>
          </p:nvPr>
        </p:nvSpPr>
        <p:spPr>
          <a:xfrm>
            <a:off x="6345925" y="2998800"/>
            <a:ext cx="19113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Java Script</a:t>
            </a:r>
            <a:endParaRPr b="1" sz="2400">
              <a:solidFill>
                <a:schemeClr val="lt1"/>
              </a:solidFill>
            </a:endParaRPr>
          </a:p>
        </p:txBody>
      </p:sp>
      <p:pic>
        <p:nvPicPr>
          <p:cNvPr id="430" name="Google Shape;43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2700" y="1200"/>
            <a:ext cx="6941200" cy="5218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46"/>
          <p:cNvSpPr txBox="1"/>
          <p:nvPr>
            <p:ph type="title"/>
          </p:nvPr>
        </p:nvSpPr>
        <p:spPr>
          <a:xfrm>
            <a:off x="7599250" y="-12175"/>
            <a:ext cx="15330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html</a:t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6" name="Google Shape;436;p47"/>
          <p:cNvGrpSpPr/>
          <p:nvPr/>
        </p:nvGrpSpPr>
        <p:grpSpPr>
          <a:xfrm>
            <a:off x="4282089" y="1367975"/>
            <a:ext cx="478300" cy="92400"/>
            <a:chOff x="716300" y="4516100"/>
            <a:chExt cx="478300" cy="92400"/>
          </a:xfrm>
        </p:grpSpPr>
        <p:sp>
          <p:nvSpPr>
            <p:cNvPr id="437" name="Google Shape;437;p47"/>
            <p:cNvSpPr/>
            <p:nvPr/>
          </p:nvSpPr>
          <p:spPr>
            <a:xfrm rot="-5400000">
              <a:off x="7163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7"/>
            <p:cNvSpPr/>
            <p:nvPr/>
          </p:nvSpPr>
          <p:spPr>
            <a:xfrm rot="-5400000">
              <a:off x="90925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7"/>
            <p:cNvSpPr/>
            <p:nvPr/>
          </p:nvSpPr>
          <p:spPr>
            <a:xfrm rot="-5400000">
              <a:off x="1102200" y="4516100"/>
              <a:ext cx="92400" cy="92400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0" name="Google Shape;44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25" y="762000"/>
            <a:ext cx="4799526" cy="3601965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47"/>
          <p:cNvSpPr txBox="1"/>
          <p:nvPr>
            <p:ph type="title"/>
          </p:nvPr>
        </p:nvSpPr>
        <p:spPr>
          <a:xfrm>
            <a:off x="2570050" y="3721625"/>
            <a:ext cx="20571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Java Script</a:t>
            </a:r>
            <a:endParaRPr b="1" sz="2400">
              <a:solidFill>
                <a:schemeClr val="lt1"/>
              </a:solidFill>
            </a:endParaRPr>
          </a:p>
        </p:txBody>
      </p:sp>
      <p:pic>
        <p:nvPicPr>
          <p:cNvPr id="442" name="Google Shape;44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4450" y="0"/>
            <a:ext cx="4144175" cy="5181653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47"/>
          <p:cNvSpPr txBox="1"/>
          <p:nvPr>
            <p:ph type="title"/>
          </p:nvPr>
        </p:nvSpPr>
        <p:spPr>
          <a:xfrm>
            <a:off x="6837250" y="3035825"/>
            <a:ext cx="20571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python</a:t>
            </a:r>
            <a:endParaRPr b="1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ushroom Recipes Newsletter by Slidesgo">
  <a:themeElements>
    <a:clrScheme name="Simple Light">
      <a:dk1>
        <a:srgbClr val="473524"/>
      </a:dk1>
      <a:lt1>
        <a:srgbClr val="FFFFFF"/>
      </a:lt1>
      <a:dk2>
        <a:srgbClr val="786655"/>
      </a:dk2>
      <a:lt2>
        <a:srgbClr val="8F7D6D"/>
      </a:lt2>
      <a:accent1>
        <a:srgbClr val="F4EBE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7352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